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256" r:id="rId2"/>
    <p:sldId id="292" r:id="rId3"/>
    <p:sldId id="301" r:id="rId4"/>
    <p:sldId id="303" r:id="rId5"/>
    <p:sldId id="322" r:id="rId6"/>
    <p:sldId id="304" r:id="rId7"/>
    <p:sldId id="305" r:id="rId8"/>
    <p:sldId id="306" r:id="rId9"/>
    <p:sldId id="324" r:id="rId10"/>
    <p:sldId id="325" r:id="rId11"/>
    <p:sldId id="308" r:id="rId12"/>
    <p:sldId id="320" r:id="rId13"/>
    <p:sldId id="326" r:id="rId14"/>
    <p:sldId id="293" r:id="rId15"/>
    <p:sldId id="302" r:id="rId16"/>
    <p:sldId id="309" r:id="rId17"/>
    <p:sldId id="310" r:id="rId18"/>
    <p:sldId id="311" r:id="rId19"/>
    <p:sldId id="312" r:id="rId20"/>
    <p:sldId id="313" r:id="rId21"/>
    <p:sldId id="314" r:id="rId22"/>
    <p:sldId id="327" r:id="rId23"/>
    <p:sldId id="315" r:id="rId24"/>
    <p:sldId id="316" r:id="rId25"/>
    <p:sldId id="321" r:id="rId26"/>
    <p:sldId id="317" r:id="rId27"/>
    <p:sldId id="294" r:id="rId28"/>
    <p:sldId id="291" r:id="rId29"/>
    <p:sldId id="318" r:id="rId30"/>
    <p:sldId id="323" r:id="rId31"/>
    <p:sldId id="319" r:id="rId32"/>
  </p:sldIdLst>
  <p:sldSz cx="12195175" cy="6859588"/>
  <p:notesSz cx="6858000" cy="9144000"/>
  <p:defaultText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9271DAA-C81D-4DA6-B7E7-23DE3DF0497B}">
          <p14:sldIdLst>
            <p14:sldId id="256"/>
            <p14:sldId id="292"/>
            <p14:sldId id="301"/>
            <p14:sldId id="303"/>
            <p14:sldId id="322"/>
            <p14:sldId id="304"/>
            <p14:sldId id="305"/>
            <p14:sldId id="306"/>
            <p14:sldId id="324"/>
            <p14:sldId id="325"/>
            <p14:sldId id="308"/>
            <p14:sldId id="320"/>
            <p14:sldId id="326"/>
            <p14:sldId id="293"/>
            <p14:sldId id="302"/>
            <p14:sldId id="309"/>
            <p14:sldId id="310"/>
            <p14:sldId id="311"/>
            <p14:sldId id="312"/>
            <p14:sldId id="313"/>
            <p14:sldId id="314"/>
            <p14:sldId id="327"/>
            <p14:sldId id="315"/>
            <p14:sldId id="316"/>
            <p14:sldId id="321"/>
            <p14:sldId id="317"/>
            <p14:sldId id="294"/>
            <p14:sldId id="291"/>
            <p14:sldId id="318"/>
            <p14:sldId id="323"/>
            <p14:sldId id="319"/>
          </p14:sldIdLst>
        </p14:section>
        <p14:section name="无标题节" id="{8CDAECB9-7F15-494B-A000-CE5A8FD099F0}">
          <p14:sldIdLst/>
        </p14:section>
      </p14:sectionLst>
    </p:ext>
    <p:ext uri="{EFAFB233-063F-42B5-8137-9DF3F51BA10A}">
      <p15:sldGuideLst xmlns="" xmlns:p15="http://schemas.microsoft.com/office/powerpoint/2012/main">
        <p15:guide id="1" orient="horz" pos="2160">
          <p15:clr>
            <a:srgbClr val="A4A3A4"/>
          </p15:clr>
        </p15:guide>
        <p15:guide id="2" orient="horz" pos="232">
          <p15:clr>
            <a:srgbClr val="A4A3A4"/>
          </p15:clr>
        </p15:guide>
        <p15:guide id="3" orient="horz" pos="1026">
          <p15:clr>
            <a:srgbClr val="A4A3A4"/>
          </p15:clr>
        </p15:guide>
        <p15:guide id="4" orient="horz" pos="3294">
          <p15:clr>
            <a:srgbClr val="A4A3A4"/>
          </p15:clr>
        </p15:guide>
        <p15:guide id="5" orient="horz" pos="4088">
          <p15:clr>
            <a:srgbClr val="A4A3A4"/>
          </p15:clr>
        </p15:guide>
        <p15:guide id="6" orient="horz" pos="686">
          <p15:clr>
            <a:srgbClr val="A4A3A4"/>
          </p15:clr>
        </p15:guide>
        <p15:guide id="7" orient="horz" pos="3634">
          <p15:clr>
            <a:srgbClr val="A4A3A4"/>
          </p15:clr>
        </p15:guide>
        <p15:guide id="8" pos="3841">
          <p15:clr>
            <a:srgbClr val="A4A3A4"/>
          </p15:clr>
        </p15:guide>
        <p15:guide id="9" pos="212">
          <p15:clr>
            <a:srgbClr val="A4A3A4"/>
          </p15:clr>
        </p15:guide>
        <p15:guide id="10" pos="747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0000"/>
    <a:srgbClr val="00C08E"/>
    <a:srgbClr val="00CC97"/>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86" autoAdjust="0"/>
    <p:restoredTop sz="70292" autoAdjust="0"/>
  </p:normalViewPr>
  <p:slideViewPr>
    <p:cSldViewPr>
      <p:cViewPr varScale="1">
        <p:scale>
          <a:sx n="79" d="100"/>
          <a:sy n="79" d="100"/>
        </p:scale>
        <p:origin x="-1530" y="-90"/>
      </p:cViewPr>
      <p:guideLst>
        <p:guide orient="horz" pos="2160"/>
        <p:guide orient="horz" pos="232"/>
        <p:guide orient="horz" pos="1026"/>
        <p:guide orient="horz" pos="3294"/>
        <p:guide orient="horz" pos="4088"/>
        <p:guide orient="horz" pos="686"/>
        <p:guide orient="horz" pos="3634"/>
        <p:guide pos="3841"/>
        <p:guide pos="212"/>
        <p:guide pos="7470"/>
      </p:guideLst>
    </p:cSldViewPr>
  </p:slideViewPr>
  <p:notesTextViewPr>
    <p:cViewPr>
      <p:scale>
        <a:sx n="3" d="2"/>
        <a:sy n="3" d="2"/>
      </p:scale>
      <p:origin x="0" y="0"/>
    </p:cViewPr>
  </p:notesTextViewPr>
  <p:notesViewPr>
    <p:cSldViewPr showGuides="1">
      <p:cViewPr varScale="1">
        <p:scale>
          <a:sx n="51" d="100"/>
          <a:sy n="51" d="100"/>
        </p:scale>
        <p:origin x="-29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0BD27B-FBB1-4432-883F-4E696FA54F3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zh-CN" altLang="en-US"/>
        </a:p>
      </dgm:t>
    </dgm:pt>
    <dgm:pt modelId="{77067CFE-CC86-4E9B-A27D-FD262555C59E}">
      <dgm:prSet phldrT="[文本]"/>
      <dgm:spPr/>
      <dgm:t>
        <a:bodyPr/>
        <a:lstStyle/>
        <a:p>
          <a:r>
            <a:rPr lang="en-US" altLang="zh-CN" dirty="0" smtClean="0"/>
            <a:t>1.1 Linux</a:t>
          </a:r>
          <a:r>
            <a:rPr lang="zh-CN" altLang="en-US" dirty="0" smtClean="0"/>
            <a:t>的发展历程</a:t>
          </a:r>
          <a:endParaRPr lang="zh-CN" altLang="en-US" dirty="0"/>
        </a:p>
      </dgm:t>
    </dgm:pt>
    <dgm:pt modelId="{555B49E8-00FE-49EC-9136-C0801745F5B9}" type="parTrans" cxnId="{610C0162-5F14-43CA-9540-1E1C0B2147FF}">
      <dgm:prSet/>
      <dgm:spPr/>
      <dgm:t>
        <a:bodyPr/>
        <a:lstStyle/>
        <a:p>
          <a:endParaRPr lang="zh-CN" altLang="en-US"/>
        </a:p>
      </dgm:t>
    </dgm:pt>
    <dgm:pt modelId="{6077D638-A6B5-4B48-B240-BA324628BBF3}" type="sibTrans" cxnId="{610C0162-5F14-43CA-9540-1E1C0B2147FF}">
      <dgm:prSet/>
      <dgm:spPr/>
      <dgm:t>
        <a:bodyPr/>
        <a:lstStyle/>
        <a:p>
          <a:endParaRPr lang="zh-CN" altLang="en-US"/>
        </a:p>
      </dgm:t>
    </dgm:pt>
    <dgm:pt modelId="{3270C385-330D-46E5-842C-8A3CC422BC87}">
      <dgm:prSet phldrT="[文本]"/>
      <dgm:spPr/>
      <dgm:t>
        <a:bodyPr/>
        <a:lstStyle/>
        <a:p>
          <a:r>
            <a:rPr lang="en-US" altLang="zh-CN" dirty="0" smtClean="0"/>
            <a:t>1.2 Linux</a:t>
          </a:r>
          <a:r>
            <a:rPr lang="zh-CN" altLang="en-US" dirty="0" smtClean="0"/>
            <a:t>的特色</a:t>
          </a:r>
          <a:endParaRPr lang="zh-CN" altLang="en-US" dirty="0"/>
        </a:p>
      </dgm:t>
    </dgm:pt>
    <dgm:pt modelId="{870D5733-0E0D-417C-A20D-77F54CEEF714}" type="parTrans" cxnId="{6AA9DB1E-4EDA-41CA-B223-D0162BFDFFA2}">
      <dgm:prSet/>
      <dgm:spPr/>
      <dgm:t>
        <a:bodyPr/>
        <a:lstStyle/>
        <a:p>
          <a:endParaRPr lang="zh-CN" altLang="en-US"/>
        </a:p>
      </dgm:t>
    </dgm:pt>
    <dgm:pt modelId="{F0052430-ED29-4D43-8D58-29794F3FD19E}" type="sibTrans" cxnId="{6AA9DB1E-4EDA-41CA-B223-D0162BFDFFA2}">
      <dgm:prSet/>
      <dgm:spPr/>
      <dgm:t>
        <a:bodyPr/>
        <a:lstStyle/>
        <a:p>
          <a:endParaRPr lang="zh-CN" altLang="en-US"/>
        </a:p>
      </dgm:t>
    </dgm:pt>
    <dgm:pt modelId="{82791B14-5A4D-4655-B29B-7CDD6D053505}">
      <dgm:prSet phldrT="[文本]"/>
      <dgm:spPr/>
      <dgm:t>
        <a:bodyPr/>
        <a:lstStyle/>
        <a:p>
          <a:r>
            <a:rPr lang="en-US" altLang="zh-CN" dirty="0" smtClean="0"/>
            <a:t>1.3 Linux</a:t>
          </a:r>
          <a:r>
            <a:rPr lang="zh-CN" altLang="en-US" dirty="0" smtClean="0"/>
            <a:t>的系统版本</a:t>
          </a:r>
          <a:endParaRPr lang="zh-CN" altLang="en-US" dirty="0"/>
        </a:p>
      </dgm:t>
    </dgm:pt>
    <dgm:pt modelId="{D729379A-9691-4701-8D13-D5049D485582}" type="parTrans" cxnId="{31E4FC90-72C1-48B2-A21F-CA758A7379ED}">
      <dgm:prSet/>
      <dgm:spPr/>
      <dgm:t>
        <a:bodyPr/>
        <a:lstStyle/>
        <a:p>
          <a:endParaRPr lang="zh-CN" altLang="en-US"/>
        </a:p>
      </dgm:t>
    </dgm:pt>
    <dgm:pt modelId="{3B3C098C-8513-4FC7-B65D-88BFD1E31A25}" type="sibTrans" cxnId="{31E4FC90-72C1-48B2-A21F-CA758A7379ED}">
      <dgm:prSet/>
      <dgm:spPr/>
      <dgm:t>
        <a:bodyPr/>
        <a:lstStyle/>
        <a:p>
          <a:endParaRPr lang="zh-CN" altLang="en-US"/>
        </a:p>
      </dgm:t>
    </dgm:pt>
    <dgm:pt modelId="{B1345EBA-819F-4306-B884-0F02AD4120F5}">
      <dgm:prSet phldrT="[文本]"/>
      <dgm:spPr/>
      <dgm:t>
        <a:bodyPr/>
        <a:lstStyle/>
        <a:p>
          <a:r>
            <a:rPr lang="en-US" altLang="zh-CN" dirty="0" smtClean="0"/>
            <a:t>1.2.1 </a:t>
          </a:r>
          <a:r>
            <a:rPr lang="zh-CN" altLang="en-US" dirty="0" smtClean="0"/>
            <a:t>优缺点</a:t>
          </a:r>
          <a:endParaRPr lang="zh-CN" altLang="en-US" dirty="0"/>
        </a:p>
      </dgm:t>
    </dgm:pt>
    <dgm:pt modelId="{6269939C-BBF8-43B3-87CD-DD6A963358AF}" type="parTrans" cxnId="{9AC14208-62FD-4FCF-B463-C231914193F9}">
      <dgm:prSet/>
      <dgm:spPr/>
      <dgm:t>
        <a:bodyPr/>
        <a:lstStyle/>
        <a:p>
          <a:endParaRPr lang="zh-CN" altLang="en-US"/>
        </a:p>
      </dgm:t>
    </dgm:pt>
    <dgm:pt modelId="{16A3FD16-1643-4930-AEEB-97DAD85E3FB2}" type="sibTrans" cxnId="{9AC14208-62FD-4FCF-B463-C231914193F9}">
      <dgm:prSet/>
      <dgm:spPr/>
      <dgm:t>
        <a:bodyPr/>
        <a:lstStyle/>
        <a:p>
          <a:endParaRPr lang="zh-CN" altLang="en-US"/>
        </a:p>
      </dgm:t>
    </dgm:pt>
    <dgm:pt modelId="{64BC095F-8C0B-41EF-98D5-03691A72C1F3}">
      <dgm:prSet phldrT="[文本]"/>
      <dgm:spPr/>
      <dgm:t>
        <a:bodyPr/>
        <a:lstStyle/>
        <a:p>
          <a:r>
            <a:rPr lang="en-US" altLang="zh-CN" dirty="0" smtClean="0"/>
            <a:t>1.2.2 </a:t>
          </a:r>
          <a:r>
            <a:rPr lang="zh-CN" altLang="en-US" dirty="0" smtClean="0"/>
            <a:t>开源精神</a:t>
          </a:r>
          <a:endParaRPr lang="zh-CN" altLang="en-US" dirty="0"/>
        </a:p>
      </dgm:t>
    </dgm:pt>
    <dgm:pt modelId="{9F540B8C-372E-4318-B551-8AD2706D9214}" type="parTrans" cxnId="{4EB631C4-ABC2-447B-8FAC-A59D30AC5F61}">
      <dgm:prSet/>
      <dgm:spPr/>
      <dgm:t>
        <a:bodyPr/>
        <a:lstStyle/>
        <a:p>
          <a:endParaRPr lang="zh-CN" altLang="en-US"/>
        </a:p>
      </dgm:t>
    </dgm:pt>
    <dgm:pt modelId="{F7E5AE0E-CA90-4E19-AD42-DEB9DC063F86}" type="sibTrans" cxnId="{4EB631C4-ABC2-447B-8FAC-A59D30AC5F61}">
      <dgm:prSet/>
      <dgm:spPr/>
      <dgm:t>
        <a:bodyPr/>
        <a:lstStyle/>
        <a:p>
          <a:endParaRPr lang="zh-CN" altLang="en-US"/>
        </a:p>
      </dgm:t>
    </dgm:pt>
    <dgm:pt modelId="{136806E4-7097-4223-B00C-586765207A53}">
      <dgm:prSet phldrT="[文本]"/>
      <dgm:spPr/>
      <dgm:t>
        <a:bodyPr/>
        <a:lstStyle/>
        <a:p>
          <a:r>
            <a:rPr lang="en-US" altLang="zh-CN" dirty="0" smtClean="0"/>
            <a:t>1.3.1 </a:t>
          </a:r>
          <a:r>
            <a:rPr lang="zh-CN" altLang="en-US" dirty="0" smtClean="0"/>
            <a:t>系统组成</a:t>
          </a:r>
          <a:endParaRPr lang="zh-CN" altLang="en-US" dirty="0"/>
        </a:p>
      </dgm:t>
    </dgm:pt>
    <dgm:pt modelId="{C525807E-9D3E-4F27-9975-23C67045281A}" type="parTrans" cxnId="{EA1299EE-0BFE-404D-9CD9-724261D8F263}">
      <dgm:prSet/>
      <dgm:spPr/>
      <dgm:t>
        <a:bodyPr/>
        <a:lstStyle/>
        <a:p>
          <a:endParaRPr lang="zh-CN" altLang="en-US"/>
        </a:p>
      </dgm:t>
    </dgm:pt>
    <dgm:pt modelId="{79880102-54F8-4D17-A285-A69B75B771CA}" type="sibTrans" cxnId="{EA1299EE-0BFE-404D-9CD9-724261D8F263}">
      <dgm:prSet/>
      <dgm:spPr/>
      <dgm:t>
        <a:bodyPr/>
        <a:lstStyle/>
        <a:p>
          <a:endParaRPr lang="zh-CN" altLang="en-US"/>
        </a:p>
      </dgm:t>
    </dgm:pt>
    <dgm:pt modelId="{932C0088-353E-4D7A-AEA7-1EA227F152CC}">
      <dgm:prSet phldrT="[文本]"/>
      <dgm:spPr/>
      <dgm:t>
        <a:bodyPr/>
        <a:lstStyle/>
        <a:p>
          <a:r>
            <a:rPr lang="en-US" altLang="zh-CN" dirty="0" smtClean="0"/>
            <a:t>1.3.2 </a:t>
          </a:r>
          <a:r>
            <a:rPr lang="zh-CN" altLang="en-US" dirty="0" smtClean="0"/>
            <a:t>发行版本</a:t>
          </a:r>
          <a:endParaRPr lang="zh-CN" altLang="en-US" dirty="0"/>
        </a:p>
      </dgm:t>
    </dgm:pt>
    <dgm:pt modelId="{F8607AF1-F7B0-494C-A5BA-A6816FEE36E9}" type="parTrans" cxnId="{A233955A-F73A-4E96-845B-26E0F7E5EB16}">
      <dgm:prSet/>
      <dgm:spPr/>
      <dgm:t>
        <a:bodyPr/>
        <a:lstStyle/>
        <a:p>
          <a:endParaRPr lang="zh-CN" altLang="en-US"/>
        </a:p>
      </dgm:t>
    </dgm:pt>
    <dgm:pt modelId="{9A5DD411-0821-4652-9E2A-9ECCA34A47C3}" type="sibTrans" cxnId="{A233955A-F73A-4E96-845B-26E0F7E5EB16}">
      <dgm:prSet/>
      <dgm:spPr/>
      <dgm:t>
        <a:bodyPr/>
        <a:lstStyle/>
        <a:p>
          <a:endParaRPr lang="zh-CN" altLang="en-US"/>
        </a:p>
      </dgm:t>
    </dgm:pt>
    <dgm:pt modelId="{80DDBD57-96E2-4C7A-9A3F-DEF029DD01DA}">
      <dgm:prSet phldrT="[文本]"/>
      <dgm:spPr/>
      <dgm:t>
        <a:bodyPr/>
        <a:lstStyle/>
        <a:p>
          <a:r>
            <a:rPr lang="en-US" altLang="zh-CN" dirty="0" smtClean="0"/>
            <a:t>1.3.3 CentOS 7</a:t>
          </a:r>
          <a:endParaRPr lang="zh-CN" altLang="en-US" dirty="0"/>
        </a:p>
      </dgm:t>
    </dgm:pt>
    <dgm:pt modelId="{4F82F1C4-48DA-4FBA-8691-DD39D7A7DB91}" type="parTrans" cxnId="{B2F1983E-4B3E-4BE6-ABBA-C035270A42D8}">
      <dgm:prSet/>
      <dgm:spPr/>
      <dgm:t>
        <a:bodyPr/>
        <a:lstStyle/>
        <a:p>
          <a:endParaRPr lang="zh-CN" altLang="en-US"/>
        </a:p>
      </dgm:t>
    </dgm:pt>
    <dgm:pt modelId="{D64FFB64-DFC9-4FEF-83DA-599A11D9D0CF}" type="sibTrans" cxnId="{B2F1983E-4B3E-4BE6-ABBA-C035270A42D8}">
      <dgm:prSet/>
      <dgm:spPr/>
      <dgm:t>
        <a:bodyPr/>
        <a:lstStyle/>
        <a:p>
          <a:endParaRPr lang="zh-CN" altLang="en-US"/>
        </a:p>
      </dgm:t>
    </dgm:pt>
    <dgm:pt modelId="{3072F756-6176-4A97-9ACF-1FA8811F438C}" type="pres">
      <dgm:prSet presAssocID="{DA0BD27B-FBB1-4432-883F-4E696FA54F37}" presName="Name0" presStyleCnt="0">
        <dgm:presLayoutVars>
          <dgm:chMax/>
          <dgm:chPref/>
          <dgm:dir/>
        </dgm:presLayoutVars>
      </dgm:prSet>
      <dgm:spPr/>
      <dgm:t>
        <a:bodyPr/>
        <a:lstStyle/>
        <a:p>
          <a:endParaRPr lang="zh-CN" altLang="en-US"/>
        </a:p>
      </dgm:t>
    </dgm:pt>
    <dgm:pt modelId="{096850F3-E10E-4768-A0E4-4A1A7769E30D}" type="pres">
      <dgm:prSet presAssocID="{77067CFE-CC86-4E9B-A27D-FD262555C59E}" presName="parenttextcomposite" presStyleCnt="0"/>
      <dgm:spPr/>
      <dgm:t>
        <a:bodyPr/>
        <a:lstStyle/>
        <a:p>
          <a:endParaRPr lang="zh-CN" altLang="en-US"/>
        </a:p>
      </dgm:t>
    </dgm:pt>
    <dgm:pt modelId="{0B3AC18C-6367-4C93-AD30-491948606C3A}" type="pres">
      <dgm:prSet presAssocID="{77067CFE-CC86-4E9B-A27D-FD262555C59E}" presName="parenttext" presStyleLbl="revTx" presStyleIdx="0" presStyleCnt="3">
        <dgm:presLayoutVars>
          <dgm:chMax/>
          <dgm:chPref val="2"/>
          <dgm:bulletEnabled val="1"/>
        </dgm:presLayoutVars>
      </dgm:prSet>
      <dgm:spPr/>
      <dgm:t>
        <a:bodyPr/>
        <a:lstStyle/>
        <a:p>
          <a:endParaRPr lang="zh-CN" altLang="en-US"/>
        </a:p>
      </dgm:t>
    </dgm:pt>
    <dgm:pt modelId="{1D0CD5F0-164B-40E5-ADA7-B3C75D5CFE78}" type="pres">
      <dgm:prSet presAssocID="{77067CFE-CC86-4E9B-A27D-FD262555C59E}" presName="parallelogramComposite" presStyleCnt="0"/>
      <dgm:spPr/>
      <dgm:t>
        <a:bodyPr/>
        <a:lstStyle/>
        <a:p>
          <a:endParaRPr lang="zh-CN" altLang="en-US"/>
        </a:p>
      </dgm:t>
    </dgm:pt>
    <dgm:pt modelId="{B544D406-83E7-4F58-8250-2779D63BCBF0}" type="pres">
      <dgm:prSet presAssocID="{77067CFE-CC86-4E9B-A27D-FD262555C59E}" presName="parallelogram1" presStyleLbl="alignNode1" presStyleIdx="0" presStyleCnt="21"/>
      <dgm:spPr/>
      <dgm:t>
        <a:bodyPr/>
        <a:lstStyle/>
        <a:p>
          <a:endParaRPr lang="zh-CN" altLang="en-US"/>
        </a:p>
      </dgm:t>
    </dgm:pt>
    <dgm:pt modelId="{86A0265A-29DA-4EA7-ABD0-BC2A30207C30}" type="pres">
      <dgm:prSet presAssocID="{77067CFE-CC86-4E9B-A27D-FD262555C59E}" presName="parallelogram2" presStyleLbl="alignNode1" presStyleIdx="1" presStyleCnt="21"/>
      <dgm:spPr/>
      <dgm:t>
        <a:bodyPr/>
        <a:lstStyle/>
        <a:p>
          <a:endParaRPr lang="zh-CN" altLang="en-US"/>
        </a:p>
      </dgm:t>
    </dgm:pt>
    <dgm:pt modelId="{9B758BA0-9177-4EFB-8A89-5A9D4D8B6476}" type="pres">
      <dgm:prSet presAssocID="{77067CFE-CC86-4E9B-A27D-FD262555C59E}" presName="parallelogram3" presStyleLbl="alignNode1" presStyleIdx="2" presStyleCnt="21"/>
      <dgm:spPr/>
      <dgm:t>
        <a:bodyPr/>
        <a:lstStyle/>
        <a:p>
          <a:endParaRPr lang="zh-CN" altLang="en-US"/>
        </a:p>
      </dgm:t>
    </dgm:pt>
    <dgm:pt modelId="{899524A4-ABE3-45A5-A78D-350CB7736AAB}" type="pres">
      <dgm:prSet presAssocID="{77067CFE-CC86-4E9B-A27D-FD262555C59E}" presName="parallelogram4" presStyleLbl="alignNode1" presStyleIdx="3" presStyleCnt="21"/>
      <dgm:spPr/>
      <dgm:t>
        <a:bodyPr/>
        <a:lstStyle/>
        <a:p>
          <a:endParaRPr lang="zh-CN" altLang="en-US"/>
        </a:p>
      </dgm:t>
    </dgm:pt>
    <dgm:pt modelId="{2213DCB4-7D0C-4E4B-B256-D160DEB10CB8}" type="pres">
      <dgm:prSet presAssocID="{77067CFE-CC86-4E9B-A27D-FD262555C59E}" presName="parallelogram5" presStyleLbl="alignNode1" presStyleIdx="4" presStyleCnt="21"/>
      <dgm:spPr/>
      <dgm:t>
        <a:bodyPr/>
        <a:lstStyle/>
        <a:p>
          <a:endParaRPr lang="zh-CN" altLang="en-US"/>
        </a:p>
      </dgm:t>
    </dgm:pt>
    <dgm:pt modelId="{8A4C36B8-DF5F-44BB-BAD8-E960A47337B8}" type="pres">
      <dgm:prSet presAssocID="{77067CFE-CC86-4E9B-A27D-FD262555C59E}" presName="parallelogram6" presStyleLbl="alignNode1" presStyleIdx="5" presStyleCnt="21"/>
      <dgm:spPr/>
      <dgm:t>
        <a:bodyPr/>
        <a:lstStyle/>
        <a:p>
          <a:endParaRPr lang="zh-CN" altLang="en-US"/>
        </a:p>
      </dgm:t>
    </dgm:pt>
    <dgm:pt modelId="{10E40F6A-2E0D-49C0-B89C-B01FD1A56C1D}" type="pres">
      <dgm:prSet presAssocID="{77067CFE-CC86-4E9B-A27D-FD262555C59E}" presName="parallelogram7" presStyleLbl="alignNode1" presStyleIdx="6" presStyleCnt="21"/>
      <dgm:spPr/>
      <dgm:t>
        <a:bodyPr/>
        <a:lstStyle/>
        <a:p>
          <a:endParaRPr lang="zh-CN" altLang="en-US"/>
        </a:p>
      </dgm:t>
    </dgm:pt>
    <dgm:pt modelId="{47C09A83-00C7-456D-8D55-A8E8F3CB49BD}" type="pres">
      <dgm:prSet presAssocID="{6077D638-A6B5-4B48-B240-BA324628BBF3}" presName="sibTrans" presStyleCnt="0"/>
      <dgm:spPr/>
      <dgm:t>
        <a:bodyPr/>
        <a:lstStyle/>
        <a:p>
          <a:endParaRPr lang="zh-CN" altLang="en-US"/>
        </a:p>
      </dgm:t>
    </dgm:pt>
    <dgm:pt modelId="{4ECCA1C7-C41A-4C29-8119-A58D6B91522D}" type="pres">
      <dgm:prSet presAssocID="{3270C385-330D-46E5-842C-8A3CC422BC87}" presName="parenttextcomposite" presStyleCnt="0"/>
      <dgm:spPr/>
      <dgm:t>
        <a:bodyPr/>
        <a:lstStyle/>
        <a:p>
          <a:endParaRPr lang="zh-CN" altLang="en-US"/>
        </a:p>
      </dgm:t>
    </dgm:pt>
    <dgm:pt modelId="{B7FBA2FF-202D-4B7C-B73B-4AB9712ADEA5}" type="pres">
      <dgm:prSet presAssocID="{3270C385-330D-46E5-842C-8A3CC422BC87}" presName="parenttext" presStyleLbl="revTx" presStyleIdx="1" presStyleCnt="3">
        <dgm:presLayoutVars>
          <dgm:chMax/>
          <dgm:chPref val="2"/>
          <dgm:bulletEnabled val="1"/>
        </dgm:presLayoutVars>
      </dgm:prSet>
      <dgm:spPr/>
      <dgm:t>
        <a:bodyPr/>
        <a:lstStyle/>
        <a:p>
          <a:endParaRPr lang="zh-CN" altLang="en-US"/>
        </a:p>
      </dgm:t>
    </dgm:pt>
    <dgm:pt modelId="{11BDE891-3AF5-4302-8939-ED5B65585321}" type="pres">
      <dgm:prSet presAssocID="{3270C385-330D-46E5-842C-8A3CC422BC87}" presName="composite" presStyleCnt="0"/>
      <dgm:spPr/>
      <dgm:t>
        <a:bodyPr/>
        <a:lstStyle/>
        <a:p>
          <a:endParaRPr lang="zh-CN" altLang="en-US"/>
        </a:p>
      </dgm:t>
    </dgm:pt>
    <dgm:pt modelId="{FDB6A593-E589-43B1-8683-B740B608C57B}" type="pres">
      <dgm:prSet presAssocID="{3270C385-330D-46E5-842C-8A3CC422BC87}" presName="chevron1" presStyleLbl="alignNode1" presStyleIdx="7" presStyleCnt="21"/>
      <dgm:spPr/>
      <dgm:t>
        <a:bodyPr/>
        <a:lstStyle/>
        <a:p>
          <a:endParaRPr lang="zh-CN" altLang="en-US"/>
        </a:p>
      </dgm:t>
    </dgm:pt>
    <dgm:pt modelId="{20B5D010-46A8-4CE9-B576-602BB2DE613C}" type="pres">
      <dgm:prSet presAssocID="{3270C385-330D-46E5-842C-8A3CC422BC87}" presName="chevron2" presStyleLbl="alignNode1" presStyleIdx="8" presStyleCnt="21"/>
      <dgm:spPr/>
      <dgm:t>
        <a:bodyPr/>
        <a:lstStyle/>
        <a:p>
          <a:endParaRPr lang="zh-CN" altLang="en-US"/>
        </a:p>
      </dgm:t>
    </dgm:pt>
    <dgm:pt modelId="{D02D2D76-CF84-455D-87B5-60C9FB228562}" type="pres">
      <dgm:prSet presAssocID="{3270C385-330D-46E5-842C-8A3CC422BC87}" presName="chevron3" presStyleLbl="alignNode1" presStyleIdx="9" presStyleCnt="21"/>
      <dgm:spPr/>
      <dgm:t>
        <a:bodyPr/>
        <a:lstStyle/>
        <a:p>
          <a:endParaRPr lang="zh-CN" altLang="en-US"/>
        </a:p>
      </dgm:t>
    </dgm:pt>
    <dgm:pt modelId="{D86DC1DE-6B75-41CE-B658-817D0784D123}" type="pres">
      <dgm:prSet presAssocID="{3270C385-330D-46E5-842C-8A3CC422BC87}" presName="chevron4" presStyleLbl="alignNode1" presStyleIdx="10" presStyleCnt="21"/>
      <dgm:spPr/>
      <dgm:t>
        <a:bodyPr/>
        <a:lstStyle/>
        <a:p>
          <a:endParaRPr lang="zh-CN" altLang="en-US"/>
        </a:p>
      </dgm:t>
    </dgm:pt>
    <dgm:pt modelId="{291EE595-13C6-4BB5-BE90-FAF8A89FF55A}" type="pres">
      <dgm:prSet presAssocID="{3270C385-330D-46E5-842C-8A3CC422BC87}" presName="chevron5" presStyleLbl="alignNode1" presStyleIdx="11" presStyleCnt="21"/>
      <dgm:spPr/>
      <dgm:t>
        <a:bodyPr/>
        <a:lstStyle/>
        <a:p>
          <a:endParaRPr lang="zh-CN" altLang="en-US"/>
        </a:p>
      </dgm:t>
    </dgm:pt>
    <dgm:pt modelId="{CD944F1E-E88C-4BB4-8C81-EF59FC9A0368}" type="pres">
      <dgm:prSet presAssocID="{3270C385-330D-46E5-842C-8A3CC422BC87}" presName="chevron6" presStyleLbl="alignNode1" presStyleIdx="12" presStyleCnt="21"/>
      <dgm:spPr/>
      <dgm:t>
        <a:bodyPr/>
        <a:lstStyle/>
        <a:p>
          <a:endParaRPr lang="zh-CN" altLang="en-US"/>
        </a:p>
      </dgm:t>
    </dgm:pt>
    <dgm:pt modelId="{476DFCE5-EA45-418E-99FB-86A7E8D81A0E}" type="pres">
      <dgm:prSet presAssocID="{3270C385-330D-46E5-842C-8A3CC422BC87}" presName="chevron7" presStyleLbl="alignNode1" presStyleIdx="13" presStyleCnt="21"/>
      <dgm:spPr/>
      <dgm:t>
        <a:bodyPr/>
        <a:lstStyle/>
        <a:p>
          <a:endParaRPr lang="zh-CN" altLang="en-US"/>
        </a:p>
      </dgm:t>
    </dgm:pt>
    <dgm:pt modelId="{F22EFE98-8EFA-41A6-80B8-2E358993BBBF}" type="pres">
      <dgm:prSet presAssocID="{3270C385-330D-46E5-842C-8A3CC422BC87}" presName="childtext" presStyleLbl="solidFgAcc1" presStyleIdx="0" presStyleCnt="2">
        <dgm:presLayoutVars>
          <dgm:chMax/>
          <dgm:chPref val="0"/>
          <dgm:bulletEnabled val="1"/>
        </dgm:presLayoutVars>
      </dgm:prSet>
      <dgm:spPr/>
      <dgm:t>
        <a:bodyPr/>
        <a:lstStyle/>
        <a:p>
          <a:endParaRPr lang="zh-CN" altLang="en-US"/>
        </a:p>
      </dgm:t>
    </dgm:pt>
    <dgm:pt modelId="{A06F6585-4B4F-4486-A32E-AEE8F834BDD8}" type="pres">
      <dgm:prSet presAssocID="{F0052430-ED29-4D43-8D58-29794F3FD19E}" presName="sibTrans" presStyleCnt="0"/>
      <dgm:spPr/>
      <dgm:t>
        <a:bodyPr/>
        <a:lstStyle/>
        <a:p>
          <a:endParaRPr lang="zh-CN" altLang="en-US"/>
        </a:p>
      </dgm:t>
    </dgm:pt>
    <dgm:pt modelId="{3ABD9001-1B74-401A-BF48-8C1814F6BA7B}" type="pres">
      <dgm:prSet presAssocID="{82791B14-5A4D-4655-B29B-7CDD6D053505}" presName="parenttextcomposite" presStyleCnt="0"/>
      <dgm:spPr/>
      <dgm:t>
        <a:bodyPr/>
        <a:lstStyle/>
        <a:p>
          <a:endParaRPr lang="zh-CN" altLang="en-US"/>
        </a:p>
      </dgm:t>
    </dgm:pt>
    <dgm:pt modelId="{E227FB8D-B11D-403F-BC06-DC3CB0757074}" type="pres">
      <dgm:prSet presAssocID="{82791B14-5A4D-4655-B29B-7CDD6D053505}" presName="parenttext" presStyleLbl="revTx" presStyleIdx="2" presStyleCnt="3">
        <dgm:presLayoutVars>
          <dgm:chMax/>
          <dgm:chPref val="2"/>
          <dgm:bulletEnabled val="1"/>
        </dgm:presLayoutVars>
      </dgm:prSet>
      <dgm:spPr/>
      <dgm:t>
        <a:bodyPr/>
        <a:lstStyle/>
        <a:p>
          <a:endParaRPr lang="zh-CN" altLang="en-US"/>
        </a:p>
      </dgm:t>
    </dgm:pt>
    <dgm:pt modelId="{BEF9D9BE-93A7-44CA-B991-6291C9DEF302}" type="pres">
      <dgm:prSet presAssocID="{82791B14-5A4D-4655-B29B-7CDD6D053505}" presName="composite" presStyleCnt="0"/>
      <dgm:spPr/>
      <dgm:t>
        <a:bodyPr/>
        <a:lstStyle/>
        <a:p>
          <a:endParaRPr lang="zh-CN" altLang="en-US"/>
        </a:p>
      </dgm:t>
    </dgm:pt>
    <dgm:pt modelId="{C9DCEEDE-46DC-4E57-9FFE-A11AA4948625}" type="pres">
      <dgm:prSet presAssocID="{82791B14-5A4D-4655-B29B-7CDD6D053505}" presName="chevron1" presStyleLbl="alignNode1" presStyleIdx="14" presStyleCnt="21"/>
      <dgm:spPr/>
      <dgm:t>
        <a:bodyPr/>
        <a:lstStyle/>
        <a:p>
          <a:endParaRPr lang="zh-CN" altLang="en-US"/>
        </a:p>
      </dgm:t>
    </dgm:pt>
    <dgm:pt modelId="{4FA9BE1A-F00A-4372-B882-3D2DF99D10BA}" type="pres">
      <dgm:prSet presAssocID="{82791B14-5A4D-4655-B29B-7CDD6D053505}" presName="chevron2" presStyleLbl="alignNode1" presStyleIdx="15" presStyleCnt="21"/>
      <dgm:spPr/>
      <dgm:t>
        <a:bodyPr/>
        <a:lstStyle/>
        <a:p>
          <a:endParaRPr lang="zh-CN" altLang="en-US"/>
        </a:p>
      </dgm:t>
    </dgm:pt>
    <dgm:pt modelId="{0F8B75B0-9F82-4507-9E25-9AB3DE59DC78}" type="pres">
      <dgm:prSet presAssocID="{82791B14-5A4D-4655-B29B-7CDD6D053505}" presName="chevron3" presStyleLbl="alignNode1" presStyleIdx="16" presStyleCnt="21"/>
      <dgm:spPr/>
      <dgm:t>
        <a:bodyPr/>
        <a:lstStyle/>
        <a:p>
          <a:endParaRPr lang="zh-CN" altLang="en-US"/>
        </a:p>
      </dgm:t>
    </dgm:pt>
    <dgm:pt modelId="{F4DA45B2-98F1-4A5C-AEB7-2CB4D5FB0D05}" type="pres">
      <dgm:prSet presAssocID="{82791B14-5A4D-4655-B29B-7CDD6D053505}" presName="chevron4" presStyleLbl="alignNode1" presStyleIdx="17" presStyleCnt="21"/>
      <dgm:spPr/>
      <dgm:t>
        <a:bodyPr/>
        <a:lstStyle/>
        <a:p>
          <a:endParaRPr lang="zh-CN" altLang="en-US"/>
        </a:p>
      </dgm:t>
    </dgm:pt>
    <dgm:pt modelId="{536DA618-0C67-4360-A36D-712A0E57E4AB}" type="pres">
      <dgm:prSet presAssocID="{82791B14-5A4D-4655-B29B-7CDD6D053505}" presName="chevron5" presStyleLbl="alignNode1" presStyleIdx="18" presStyleCnt="21"/>
      <dgm:spPr/>
      <dgm:t>
        <a:bodyPr/>
        <a:lstStyle/>
        <a:p>
          <a:endParaRPr lang="zh-CN" altLang="en-US"/>
        </a:p>
      </dgm:t>
    </dgm:pt>
    <dgm:pt modelId="{60AAB339-CF38-451B-881E-7B2457494684}" type="pres">
      <dgm:prSet presAssocID="{82791B14-5A4D-4655-B29B-7CDD6D053505}" presName="chevron6" presStyleLbl="alignNode1" presStyleIdx="19" presStyleCnt="21"/>
      <dgm:spPr/>
      <dgm:t>
        <a:bodyPr/>
        <a:lstStyle/>
        <a:p>
          <a:endParaRPr lang="zh-CN" altLang="en-US"/>
        </a:p>
      </dgm:t>
    </dgm:pt>
    <dgm:pt modelId="{A9F608E1-D963-4A65-A80B-341659A339EC}" type="pres">
      <dgm:prSet presAssocID="{82791B14-5A4D-4655-B29B-7CDD6D053505}" presName="chevron7" presStyleLbl="alignNode1" presStyleIdx="20" presStyleCnt="21"/>
      <dgm:spPr/>
      <dgm:t>
        <a:bodyPr/>
        <a:lstStyle/>
        <a:p>
          <a:endParaRPr lang="zh-CN" altLang="en-US"/>
        </a:p>
      </dgm:t>
    </dgm:pt>
    <dgm:pt modelId="{EBD58815-A690-4C9F-A51D-8F3195190244}" type="pres">
      <dgm:prSet presAssocID="{82791B14-5A4D-4655-B29B-7CDD6D053505}" presName="childtext" presStyleLbl="solidFgAcc1" presStyleIdx="1" presStyleCnt="2">
        <dgm:presLayoutVars>
          <dgm:chMax/>
          <dgm:chPref val="0"/>
          <dgm:bulletEnabled val="1"/>
        </dgm:presLayoutVars>
      </dgm:prSet>
      <dgm:spPr/>
      <dgm:t>
        <a:bodyPr/>
        <a:lstStyle/>
        <a:p>
          <a:endParaRPr lang="zh-CN" altLang="en-US"/>
        </a:p>
      </dgm:t>
    </dgm:pt>
  </dgm:ptLst>
  <dgm:cxnLst>
    <dgm:cxn modelId="{DA160D96-A9F9-4AD6-A53F-DB35B9CFB68D}" type="presOf" srcId="{DA0BD27B-FBB1-4432-883F-4E696FA54F37}" destId="{3072F756-6176-4A97-9ACF-1FA8811F438C}" srcOrd="0" destOrd="0" presId="urn:microsoft.com/office/officeart/2008/layout/VerticalAccentList"/>
    <dgm:cxn modelId="{A233955A-F73A-4E96-845B-26E0F7E5EB16}" srcId="{82791B14-5A4D-4655-B29B-7CDD6D053505}" destId="{932C0088-353E-4D7A-AEA7-1EA227F152CC}" srcOrd="1" destOrd="0" parTransId="{F8607AF1-F7B0-494C-A5BA-A6816FEE36E9}" sibTransId="{9A5DD411-0821-4652-9E2A-9ECCA34A47C3}"/>
    <dgm:cxn modelId="{9AC14208-62FD-4FCF-B463-C231914193F9}" srcId="{3270C385-330D-46E5-842C-8A3CC422BC87}" destId="{B1345EBA-819F-4306-B884-0F02AD4120F5}" srcOrd="0" destOrd="0" parTransId="{6269939C-BBF8-43B3-87CD-DD6A963358AF}" sibTransId="{16A3FD16-1643-4930-AEEB-97DAD85E3FB2}"/>
    <dgm:cxn modelId="{96C39817-A242-4B6B-B87E-371DF7B0C046}" type="presOf" srcId="{77067CFE-CC86-4E9B-A27D-FD262555C59E}" destId="{0B3AC18C-6367-4C93-AD30-491948606C3A}" srcOrd="0" destOrd="0" presId="urn:microsoft.com/office/officeart/2008/layout/VerticalAccentList"/>
    <dgm:cxn modelId="{C514BE60-F47D-4086-8236-98D7136496DB}" type="presOf" srcId="{B1345EBA-819F-4306-B884-0F02AD4120F5}" destId="{F22EFE98-8EFA-41A6-80B8-2E358993BBBF}" srcOrd="0" destOrd="0" presId="urn:microsoft.com/office/officeart/2008/layout/VerticalAccentList"/>
    <dgm:cxn modelId="{D791E653-AAC5-40ED-8BEF-F598CFA248C6}" type="presOf" srcId="{80DDBD57-96E2-4C7A-9A3F-DEF029DD01DA}" destId="{EBD58815-A690-4C9F-A51D-8F3195190244}" srcOrd="0" destOrd="2" presId="urn:microsoft.com/office/officeart/2008/layout/VerticalAccentList"/>
    <dgm:cxn modelId="{31E4FC90-72C1-48B2-A21F-CA758A7379ED}" srcId="{DA0BD27B-FBB1-4432-883F-4E696FA54F37}" destId="{82791B14-5A4D-4655-B29B-7CDD6D053505}" srcOrd="2" destOrd="0" parTransId="{D729379A-9691-4701-8D13-D5049D485582}" sibTransId="{3B3C098C-8513-4FC7-B65D-88BFD1E31A25}"/>
    <dgm:cxn modelId="{BBD970BD-C23F-437E-B9D0-F1BF5BECDF1A}" type="presOf" srcId="{64BC095F-8C0B-41EF-98D5-03691A72C1F3}" destId="{F22EFE98-8EFA-41A6-80B8-2E358993BBBF}" srcOrd="0" destOrd="1" presId="urn:microsoft.com/office/officeart/2008/layout/VerticalAccentList"/>
    <dgm:cxn modelId="{611D6890-2A7B-42F5-B111-CE655D2BE8F8}" type="presOf" srcId="{136806E4-7097-4223-B00C-586765207A53}" destId="{EBD58815-A690-4C9F-A51D-8F3195190244}" srcOrd="0" destOrd="0" presId="urn:microsoft.com/office/officeart/2008/layout/VerticalAccentList"/>
    <dgm:cxn modelId="{B2F1983E-4B3E-4BE6-ABBA-C035270A42D8}" srcId="{82791B14-5A4D-4655-B29B-7CDD6D053505}" destId="{80DDBD57-96E2-4C7A-9A3F-DEF029DD01DA}" srcOrd="2" destOrd="0" parTransId="{4F82F1C4-48DA-4FBA-8691-DD39D7A7DB91}" sibTransId="{D64FFB64-DFC9-4FEF-83DA-599A11D9D0CF}"/>
    <dgm:cxn modelId="{A2C8ADD8-B384-458B-B1BC-42F4131CD091}" type="presOf" srcId="{3270C385-330D-46E5-842C-8A3CC422BC87}" destId="{B7FBA2FF-202D-4B7C-B73B-4AB9712ADEA5}" srcOrd="0" destOrd="0" presId="urn:microsoft.com/office/officeart/2008/layout/VerticalAccentList"/>
    <dgm:cxn modelId="{E5BB5A0D-9872-43A1-9268-954055545563}" type="presOf" srcId="{932C0088-353E-4D7A-AEA7-1EA227F152CC}" destId="{EBD58815-A690-4C9F-A51D-8F3195190244}" srcOrd="0" destOrd="1" presId="urn:microsoft.com/office/officeart/2008/layout/VerticalAccentList"/>
    <dgm:cxn modelId="{610C0162-5F14-43CA-9540-1E1C0B2147FF}" srcId="{DA0BD27B-FBB1-4432-883F-4E696FA54F37}" destId="{77067CFE-CC86-4E9B-A27D-FD262555C59E}" srcOrd="0" destOrd="0" parTransId="{555B49E8-00FE-49EC-9136-C0801745F5B9}" sibTransId="{6077D638-A6B5-4B48-B240-BA324628BBF3}"/>
    <dgm:cxn modelId="{6AA9DB1E-4EDA-41CA-B223-D0162BFDFFA2}" srcId="{DA0BD27B-FBB1-4432-883F-4E696FA54F37}" destId="{3270C385-330D-46E5-842C-8A3CC422BC87}" srcOrd="1" destOrd="0" parTransId="{870D5733-0E0D-417C-A20D-77F54CEEF714}" sibTransId="{F0052430-ED29-4D43-8D58-29794F3FD19E}"/>
    <dgm:cxn modelId="{4EB631C4-ABC2-447B-8FAC-A59D30AC5F61}" srcId="{3270C385-330D-46E5-842C-8A3CC422BC87}" destId="{64BC095F-8C0B-41EF-98D5-03691A72C1F3}" srcOrd="1" destOrd="0" parTransId="{9F540B8C-372E-4318-B551-8AD2706D9214}" sibTransId="{F7E5AE0E-CA90-4E19-AD42-DEB9DC063F86}"/>
    <dgm:cxn modelId="{EA1299EE-0BFE-404D-9CD9-724261D8F263}" srcId="{82791B14-5A4D-4655-B29B-7CDD6D053505}" destId="{136806E4-7097-4223-B00C-586765207A53}" srcOrd="0" destOrd="0" parTransId="{C525807E-9D3E-4F27-9975-23C67045281A}" sibTransId="{79880102-54F8-4D17-A285-A69B75B771CA}"/>
    <dgm:cxn modelId="{9304E42D-03BF-4C66-ACD5-F258749A17B7}" type="presOf" srcId="{82791B14-5A4D-4655-B29B-7CDD6D053505}" destId="{E227FB8D-B11D-403F-BC06-DC3CB0757074}" srcOrd="0" destOrd="0" presId="urn:microsoft.com/office/officeart/2008/layout/VerticalAccentList"/>
    <dgm:cxn modelId="{40966C38-61CE-43A8-934B-9DF2A8EA5B02}" type="presParOf" srcId="{3072F756-6176-4A97-9ACF-1FA8811F438C}" destId="{096850F3-E10E-4768-A0E4-4A1A7769E30D}" srcOrd="0" destOrd="0" presId="urn:microsoft.com/office/officeart/2008/layout/VerticalAccentList"/>
    <dgm:cxn modelId="{5783F28D-344E-412E-A376-4FC3BB613278}" type="presParOf" srcId="{096850F3-E10E-4768-A0E4-4A1A7769E30D}" destId="{0B3AC18C-6367-4C93-AD30-491948606C3A}" srcOrd="0" destOrd="0" presId="urn:microsoft.com/office/officeart/2008/layout/VerticalAccentList"/>
    <dgm:cxn modelId="{4DA9D0C3-2732-4FB0-9FBF-96EE82FA2803}" type="presParOf" srcId="{3072F756-6176-4A97-9ACF-1FA8811F438C}" destId="{1D0CD5F0-164B-40E5-ADA7-B3C75D5CFE78}" srcOrd="1" destOrd="0" presId="urn:microsoft.com/office/officeart/2008/layout/VerticalAccentList"/>
    <dgm:cxn modelId="{1A8E2637-A717-43AD-9780-B8BDE4E2EFC3}" type="presParOf" srcId="{1D0CD5F0-164B-40E5-ADA7-B3C75D5CFE78}" destId="{B544D406-83E7-4F58-8250-2779D63BCBF0}" srcOrd="0" destOrd="0" presId="urn:microsoft.com/office/officeart/2008/layout/VerticalAccentList"/>
    <dgm:cxn modelId="{353B44B9-4A17-4B65-A085-622E42957F3B}" type="presParOf" srcId="{1D0CD5F0-164B-40E5-ADA7-B3C75D5CFE78}" destId="{86A0265A-29DA-4EA7-ABD0-BC2A30207C30}" srcOrd="1" destOrd="0" presId="urn:microsoft.com/office/officeart/2008/layout/VerticalAccentList"/>
    <dgm:cxn modelId="{AA2CDAC7-E5B6-49E0-9870-574DEF0F843D}" type="presParOf" srcId="{1D0CD5F0-164B-40E5-ADA7-B3C75D5CFE78}" destId="{9B758BA0-9177-4EFB-8A89-5A9D4D8B6476}" srcOrd="2" destOrd="0" presId="urn:microsoft.com/office/officeart/2008/layout/VerticalAccentList"/>
    <dgm:cxn modelId="{FA844D74-1F9B-4D09-ABE9-557F0262593C}" type="presParOf" srcId="{1D0CD5F0-164B-40E5-ADA7-B3C75D5CFE78}" destId="{899524A4-ABE3-45A5-A78D-350CB7736AAB}" srcOrd="3" destOrd="0" presId="urn:microsoft.com/office/officeart/2008/layout/VerticalAccentList"/>
    <dgm:cxn modelId="{2D7BF13C-F615-40FB-B625-5AE2968EC270}" type="presParOf" srcId="{1D0CD5F0-164B-40E5-ADA7-B3C75D5CFE78}" destId="{2213DCB4-7D0C-4E4B-B256-D160DEB10CB8}" srcOrd="4" destOrd="0" presId="urn:microsoft.com/office/officeart/2008/layout/VerticalAccentList"/>
    <dgm:cxn modelId="{E94793D4-7697-49D1-898B-D8CDB9B4218C}" type="presParOf" srcId="{1D0CD5F0-164B-40E5-ADA7-B3C75D5CFE78}" destId="{8A4C36B8-DF5F-44BB-BAD8-E960A47337B8}" srcOrd="5" destOrd="0" presId="urn:microsoft.com/office/officeart/2008/layout/VerticalAccentList"/>
    <dgm:cxn modelId="{6E337863-E3D6-4614-A9E5-62D7B0F31B83}" type="presParOf" srcId="{1D0CD5F0-164B-40E5-ADA7-B3C75D5CFE78}" destId="{10E40F6A-2E0D-49C0-B89C-B01FD1A56C1D}" srcOrd="6" destOrd="0" presId="urn:microsoft.com/office/officeart/2008/layout/VerticalAccentList"/>
    <dgm:cxn modelId="{274454C8-29AB-4DBC-9B86-7EFD3E4BB3B0}" type="presParOf" srcId="{3072F756-6176-4A97-9ACF-1FA8811F438C}" destId="{47C09A83-00C7-456D-8D55-A8E8F3CB49BD}" srcOrd="2" destOrd="0" presId="urn:microsoft.com/office/officeart/2008/layout/VerticalAccentList"/>
    <dgm:cxn modelId="{262BBFBA-1246-4325-BDE0-137DD12BA4A5}" type="presParOf" srcId="{3072F756-6176-4A97-9ACF-1FA8811F438C}" destId="{4ECCA1C7-C41A-4C29-8119-A58D6B91522D}" srcOrd="3" destOrd="0" presId="urn:microsoft.com/office/officeart/2008/layout/VerticalAccentList"/>
    <dgm:cxn modelId="{F140778D-7C39-477C-9B64-A9DA8602F6D6}" type="presParOf" srcId="{4ECCA1C7-C41A-4C29-8119-A58D6B91522D}" destId="{B7FBA2FF-202D-4B7C-B73B-4AB9712ADEA5}" srcOrd="0" destOrd="0" presId="urn:microsoft.com/office/officeart/2008/layout/VerticalAccentList"/>
    <dgm:cxn modelId="{64E62164-CFDD-4D74-9620-6D437552BB4C}" type="presParOf" srcId="{3072F756-6176-4A97-9ACF-1FA8811F438C}" destId="{11BDE891-3AF5-4302-8939-ED5B65585321}" srcOrd="4" destOrd="0" presId="urn:microsoft.com/office/officeart/2008/layout/VerticalAccentList"/>
    <dgm:cxn modelId="{2BE60BA8-D444-4D7F-9C1C-63D514A930DF}" type="presParOf" srcId="{11BDE891-3AF5-4302-8939-ED5B65585321}" destId="{FDB6A593-E589-43B1-8683-B740B608C57B}" srcOrd="0" destOrd="0" presId="urn:microsoft.com/office/officeart/2008/layout/VerticalAccentList"/>
    <dgm:cxn modelId="{48E6A295-29DA-4D36-9A66-A3894D25C3F9}" type="presParOf" srcId="{11BDE891-3AF5-4302-8939-ED5B65585321}" destId="{20B5D010-46A8-4CE9-B576-602BB2DE613C}" srcOrd="1" destOrd="0" presId="urn:microsoft.com/office/officeart/2008/layout/VerticalAccentList"/>
    <dgm:cxn modelId="{A2E49E9C-172D-4BF0-84BA-8A5BFB52F92A}" type="presParOf" srcId="{11BDE891-3AF5-4302-8939-ED5B65585321}" destId="{D02D2D76-CF84-455D-87B5-60C9FB228562}" srcOrd="2" destOrd="0" presId="urn:microsoft.com/office/officeart/2008/layout/VerticalAccentList"/>
    <dgm:cxn modelId="{7B15FEFD-947D-4AC7-8B90-C9853AFE3347}" type="presParOf" srcId="{11BDE891-3AF5-4302-8939-ED5B65585321}" destId="{D86DC1DE-6B75-41CE-B658-817D0784D123}" srcOrd="3" destOrd="0" presId="urn:microsoft.com/office/officeart/2008/layout/VerticalAccentList"/>
    <dgm:cxn modelId="{D2EF86E1-5D70-437A-A01A-6DCD8E03654F}" type="presParOf" srcId="{11BDE891-3AF5-4302-8939-ED5B65585321}" destId="{291EE595-13C6-4BB5-BE90-FAF8A89FF55A}" srcOrd="4" destOrd="0" presId="urn:microsoft.com/office/officeart/2008/layout/VerticalAccentList"/>
    <dgm:cxn modelId="{CF2FB562-1F9F-4887-A094-0A5CF73ECC2A}" type="presParOf" srcId="{11BDE891-3AF5-4302-8939-ED5B65585321}" destId="{CD944F1E-E88C-4BB4-8C81-EF59FC9A0368}" srcOrd="5" destOrd="0" presId="urn:microsoft.com/office/officeart/2008/layout/VerticalAccentList"/>
    <dgm:cxn modelId="{841BCD17-E6B3-478D-80C6-2F9DD0D82A09}" type="presParOf" srcId="{11BDE891-3AF5-4302-8939-ED5B65585321}" destId="{476DFCE5-EA45-418E-99FB-86A7E8D81A0E}" srcOrd="6" destOrd="0" presId="urn:microsoft.com/office/officeart/2008/layout/VerticalAccentList"/>
    <dgm:cxn modelId="{53CBD42F-E9CB-4F5E-AFF8-113AFAD2CA9F}" type="presParOf" srcId="{11BDE891-3AF5-4302-8939-ED5B65585321}" destId="{F22EFE98-8EFA-41A6-80B8-2E358993BBBF}" srcOrd="7" destOrd="0" presId="urn:microsoft.com/office/officeart/2008/layout/VerticalAccentList"/>
    <dgm:cxn modelId="{A7694400-B81A-45A7-B22F-794A2181257D}" type="presParOf" srcId="{3072F756-6176-4A97-9ACF-1FA8811F438C}" destId="{A06F6585-4B4F-4486-A32E-AEE8F834BDD8}" srcOrd="5" destOrd="0" presId="urn:microsoft.com/office/officeart/2008/layout/VerticalAccentList"/>
    <dgm:cxn modelId="{68FE3D0A-D53B-44FA-91F4-7FBF2644FEE4}" type="presParOf" srcId="{3072F756-6176-4A97-9ACF-1FA8811F438C}" destId="{3ABD9001-1B74-401A-BF48-8C1814F6BA7B}" srcOrd="6" destOrd="0" presId="urn:microsoft.com/office/officeart/2008/layout/VerticalAccentList"/>
    <dgm:cxn modelId="{3461E9CB-4CF3-4D02-9314-7D406696126D}" type="presParOf" srcId="{3ABD9001-1B74-401A-BF48-8C1814F6BA7B}" destId="{E227FB8D-B11D-403F-BC06-DC3CB0757074}" srcOrd="0" destOrd="0" presId="urn:microsoft.com/office/officeart/2008/layout/VerticalAccentList"/>
    <dgm:cxn modelId="{529F1661-2ED5-4CCF-9902-91106FED8281}" type="presParOf" srcId="{3072F756-6176-4A97-9ACF-1FA8811F438C}" destId="{BEF9D9BE-93A7-44CA-B991-6291C9DEF302}" srcOrd="7" destOrd="0" presId="urn:microsoft.com/office/officeart/2008/layout/VerticalAccentList"/>
    <dgm:cxn modelId="{05FAD79F-0E43-46DB-8280-BB6D5EE2EBBA}" type="presParOf" srcId="{BEF9D9BE-93A7-44CA-B991-6291C9DEF302}" destId="{C9DCEEDE-46DC-4E57-9FFE-A11AA4948625}" srcOrd="0" destOrd="0" presId="urn:microsoft.com/office/officeart/2008/layout/VerticalAccentList"/>
    <dgm:cxn modelId="{385B3702-85F5-4E91-B5D9-6F3641B402F0}" type="presParOf" srcId="{BEF9D9BE-93A7-44CA-B991-6291C9DEF302}" destId="{4FA9BE1A-F00A-4372-B882-3D2DF99D10BA}" srcOrd="1" destOrd="0" presId="urn:microsoft.com/office/officeart/2008/layout/VerticalAccentList"/>
    <dgm:cxn modelId="{CD950136-49EE-4EEB-B148-521DC4C6F348}" type="presParOf" srcId="{BEF9D9BE-93A7-44CA-B991-6291C9DEF302}" destId="{0F8B75B0-9F82-4507-9E25-9AB3DE59DC78}" srcOrd="2" destOrd="0" presId="urn:microsoft.com/office/officeart/2008/layout/VerticalAccentList"/>
    <dgm:cxn modelId="{41A367A1-27F7-4D3E-83C0-5FE90BD2367C}" type="presParOf" srcId="{BEF9D9BE-93A7-44CA-B991-6291C9DEF302}" destId="{F4DA45B2-98F1-4A5C-AEB7-2CB4D5FB0D05}" srcOrd="3" destOrd="0" presId="urn:microsoft.com/office/officeart/2008/layout/VerticalAccentList"/>
    <dgm:cxn modelId="{C76C815B-F0C8-45BF-AF08-6AB40EFF001F}" type="presParOf" srcId="{BEF9D9BE-93A7-44CA-B991-6291C9DEF302}" destId="{536DA618-0C67-4360-A36D-712A0E57E4AB}" srcOrd="4" destOrd="0" presId="urn:microsoft.com/office/officeart/2008/layout/VerticalAccentList"/>
    <dgm:cxn modelId="{DE08125E-4B99-41EB-9B44-FCE065449D84}" type="presParOf" srcId="{BEF9D9BE-93A7-44CA-B991-6291C9DEF302}" destId="{60AAB339-CF38-451B-881E-7B2457494684}" srcOrd="5" destOrd="0" presId="urn:microsoft.com/office/officeart/2008/layout/VerticalAccentList"/>
    <dgm:cxn modelId="{3EB1D6F5-A2A3-4480-BCF6-312EED214682}" type="presParOf" srcId="{BEF9D9BE-93A7-44CA-B991-6291C9DEF302}" destId="{A9F608E1-D963-4A65-A80B-341659A339EC}" srcOrd="6" destOrd="0" presId="urn:microsoft.com/office/officeart/2008/layout/VerticalAccentList"/>
    <dgm:cxn modelId="{7AD010BB-E9EE-49B2-BA07-0362D69EA286}" type="presParOf" srcId="{BEF9D9BE-93A7-44CA-B991-6291C9DEF302}" destId="{EBD58815-A690-4C9F-A51D-8F3195190244}"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2827F5-D992-4EC3-9ACE-B3FD69493E27}" type="doc">
      <dgm:prSet loTypeId="urn:microsoft.com/office/officeart/2008/layout/VerticalAccentList" loCatId="list" qsTypeId="urn:microsoft.com/office/officeart/2009/2/quickstyle/3d8" qsCatId="3D" csTypeId="urn:microsoft.com/office/officeart/2005/8/colors/colorful1" csCatId="colorful" phldr="1"/>
      <dgm:spPr/>
      <dgm:t>
        <a:bodyPr/>
        <a:lstStyle/>
        <a:p>
          <a:endParaRPr lang="zh-CN" altLang="en-US"/>
        </a:p>
      </dgm:t>
    </dgm:pt>
    <dgm:pt modelId="{9DA80BF3-8DAD-47DB-A68A-DEF458ADFD7F}">
      <dgm:prSet phldrT="[文本]"/>
      <dgm:spPr/>
      <dgm:t>
        <a:bodyPr/>
        <a:lstStyle/>
        <a:p>
          <a:r>
            <a:rPr lang="en-US" altLang="zh-CN" dirty="0" smtClean="0"/>
            <a:t>2.1 </a:t>
          </a:r>
          <a:r>
            <a:rPr lang="zh-CN" altLang="en-US" dirty="0" smtClean="0"/>
            <a:t>虚拟</a:t>
          </a:r>
          <a:r>
            <a:rPr lang="en-US" altLang="zh-CN" dirty="0" smtClean="0"/>
            <a:t>VMWare</a:t>
          </a:r>
          <a:r>
            <a:rPr lang="zh-CN" altLang="en-US" dirty="0" smtClean="0"/>
            <a:t>的安装与配置</a:t>
          </a:r>
          <a:endParaRPr lang="zh-CN" altLang="en-US" dirty="0"/>
        </a:p>
      </dgm:t>
    </dgm:pt>
    <dgm:pt modelId="{9FF6E5EE-FDD8-4540-8B5E-CD5270A8482E}" type="parTrans" cxnId="{59648E91-D2B8-40F2-A562-293E175DDBD0}">
      <dgm:prSet/>
      <dgm:spPr/>
      <dgm:t>
        <a:bodyPr/>
        <a:lstStyle/>
        <a:p>
          <a:endParaRPr lang="zh-CN" altLang="en-US"/>
        </a:p>
      </dgm:t>
    </dgm:pt>
    <dgm:pt modelId="{20F0EBD5-CD03-4F8E-B203-03240CDAE16A}" type="sibTrans" cxnId="{59648E91-D2B8-40F2-A562-293E175DDBD0}">
      <dgm:prSet/>
      <dgm:spPr/>
      <dgm:t>
        <a:bodyPr/>
        <a:lstStyle/>
        <a:p>
          <a:endParaRPr lang="zh-CN" altLang="en-US"/>
        </a:p>
      </dgm:t>
    </dgm:pt>
    <dgm:pt modelId="{BD41E4A6-F268-4C94-9119-735E81C250AC}">
      <dgm:prSet phldrT="[文本]"/>
      <dgm:spPr/>
      <dgm:t>
        <a:bodyPr/>
        <a:lstStyle/>
        <a:p>
          <a:r>
            <a:rPr lang="en-US" altLang="zh-CN" dirty="0" smtClean="0"/>
            <a:t>2.1.1 VMWare</a:t>
          </a:r>
          <a:r>
            <a:rPr lang="zh-CN" altLang="en-US" dirty="0" smtClean="0"/>
            <a:t>的配置</a:t>
          </a:r>
          <a:endParaRPr lang="zh-CN" altLang="en-US" dirty="0"/>
        </a:p>
      </dgm:t>
    </dgm:pt>
    <dgm:pt modelId="{AB7C83D8-AEFB-4C2A-A140-AFAC8101A872}" type="parTrans" cxnId="{6FCDE841-086C-4164-8120-7C7943230D77}">
      <dgm:prSet/>
      <dgm:spPr/>
      <dgm:t>
        <a:bodyPr/>
        <a:lstStyle/>
        <a:p>
          <a:endParaRPr lang="zh-CN" altLang="en-US"/>
        </a:p>
      </dgm:t>
    </dgm:pt>
    <dgm:pt modelId="{748297EB-A399-4081-8CF3-327964C64B0D}" type="sibTrans" cxnId="{6FCDE841-086C-4164-8120-7C7943230D77}">
      <dgm:prSet/>
      <dgm:spPr/>
      <dgm:t>
        <a:bodyPr/>
        <a:lstStyle/>
        <a:p>
          <a:endParaRPr lang="zh-CN" altLang="en-US"/>
        </a:p>
      </dgm:t>
    </dgm:pt>
    <dgm:pt modelId="{D26D1722-1A6C-42E1-B78D-E04FBB9CFD31}">
      <dgm:prSet phldrT="[文本]"/>
      <dgm:spPr/>
      <dgm:t>
        <a:bodyPr/>
        <a:lstStyle/>
        <a:p>
          <a:r>
            <a:rPr lang="en-US" altLang="zh-CN" dirty="0" smtClean="0"/>
            <a:t>2.2 CentOS 7</a:t>
          </a:r>
          <a:r>
            <a:rPr lang="zh-CN" altLang="en-US" dirty="0" smtClean="0"/>
            <a:t>的安装与配置</a:t>
          </a:r>
          <a:endParaRPr lang="zh-CN" altLang="en-US" dirty="0"/>
        </a:p>
      </dgm:t>
    </dgm:pt>
    <dgm:pt modelId="{FFF5E8E6-7CFE-4451-8611-4006998CF958}" type="parTrans" cxnId="{4D0FF2CF-86DD-4209-88D7-DECE953A67E1}">
      <dgm:prSet/>
      <dgm:spPr/>
      <dgm:t>
        <a:bodyPr/>
        <a:lstStyle/>
        <a:p>
          <a:endParaRPr lang="zh-CN" altLang="en-US"/>
        </a:p>
      </dgm:t>
    </dgm:pt>
    <dgm:pt modelId="{84883287-A57F-4A5A-B91A-6EF41D98FC86}" type="sibTrans" cxnId="{4D0FF2CF-86DD-4209-88D7-DECE953A67E1}">
      <dgm:prSet/>
      <dgm:spPr/>
      <dgm:t>
        <a:bodyPr/>
        <a:lstStyle/>
        <a:p>
          <a:endParaRPr lang="zh-CN" altLang="en-US"/>
        </a:p>
      </dgm:t>
    </dgm:pt>
    <dgm:pt modelId="{7E45B61E-0CE6-4E64-92D9-6A91CDC12DD7}">
      <dgm:prSet phldrT="[文本]"/>
      <dgm:spPr/>
      <dgm:t>
        <a:bodyPr/>
        <a:lstStyle/>
        <a:p>
          <a:r>
            <a:rPr lang="en-US" altLang="zh-CN" dirty="0" smtClean="0"/>
            <a:t>2.2.1 CentOS</a:t>
          </a:r>
          <a:r>
            <a:rPr lang="zh-CN" altLang="en-US" dirty="0" smtClean="0"/>
            <a:t>的安装</a:t>
          </a:r>
          <a:endParaRPr lang="zh-CN" altLang="en-US" dirty="0"/>
        </a:p>
      </dgm:t>
    </dgm:pt>
    <dgm:pt modelId="{B6779792-D784-4551-9770-6E461AB0BC91}" type="parTrans" cxnId="{3E841894-0B65-455E-B66B-D3CE75E50322}">
      <dgm:prSet/>
      <dgm:spPr/>
      <dgm:t>
        <a:bodyPr/>
        <a:lstStyle/>
        <a:p>
          <a:endParaRPr lang="zh-CN" altLang="en-US"/>
        </a:p>
      </dgm:t>
    </dgm:pt>
    <dgm:pt modelId="{8EE6D177-73B7-45C4-8C5C-9A8D7F25A434}" type="sibTrans" cxnId="{3E841894-0B65-455E-B66B-D3CE75E50322}">
      <dgm:prSet/>
      <dgm:spPr/>
      <dgm:t>
        <a:bodyPr/>
        <a:lstStyle/>
        <a:p>
          <a:endParaRPr lang="zh-CN" altLang="en-US"/>
        </a:p>
      </dgm:t>
    </dgm:pt>
    <dgm:pt modelId="{B1A4D1E3-6A2E-4526-9575-039BB54222CB}">
      <dgm:prSet phldrT="[文本]"/>
      <dgm:spPr/>
      <dgm:t>
        <a:bodyPr/>
        <a:lstStyle/>
        <a:p>
          <a:r>
            <a:rPr lang="en-US" altLang="zh-CN" dirty="0" smtClean="0"/>
            <a:t>2.3 CentOS</a:t>
          </a:r>
          <a:r>
            <a:rPr lang="zh-CN" altLang="en-US" dirty="0" smtClean="0"/>
            <a:t>软件管理</a:t>
          </a:r>
          <a:endParaRPr lang="zh-CN" altLang="en-US" dirty="0"/>
        </a:p>
      </dgm:t>
    </dgm:pt>
    <dgm:pt modelId="{BE0568B6-F682-452A-8D39-2073A846B2BC}" type="parTrans" cxnId="{1B5A68A5-9E09-4398-A8B3-9168D48CAD0F}">
      <dgm:prSet/>
      <dgm:spPr/>
      <dgm:t>
        <a:bodyPr/>
        <a:lstStyle/>
        <a:p>
          <a:endParaRPr lang="zh-CN" altLang="en-US"/>
        </a:p>
      </dgm:t>
    </dgm:pt>
    <dgm:pt modelId="{6B76B592-AF1F-424B-AC51-E7C6CF3937AE}" type="sibTrans" cxnId="{1B5A68A5-9E09-4398-A8B3-9168D48CAD0F}">
      <dgm:prSet/>
      <dgm:spPr/>
      <dgm:t>
        <a:bodyPr/>
        <a:lstStyle/>
        <a:p>
          <a:endParaRPr lang="zh-CN" altLang="en-US"/>
        </a:p>
      </dgm:t>
    </dgm:pt>
    <dgm:pt modelId="{246A7131-DE2D-4079-900D-78AF2611E913}">
      <dgm:prSet phldrT="[文本]"/>
      <dgm:spPr/>
      <dgm:t>
        <a:bodyPr/>
        <a:lstStyle/>
        <a:p>
          <a:r>
            <a:rPr lang="en-US" altLang="zh-CN" dirty="0" smtClean="0"/>
            <a:t>2.3.1 RPM</a:t>
          </a:r>
          <a:r>
            <a:rPr lang="zh-CN" altLang="en-US" dirty="0" smtClean="0"/>
            <a:t>包管理</a:t>
          </a:r>
          <a:endParaRPr lang="zh-CN" altLang="en-US" dirty="0"/>
        </a:p>
      </dgm:t>
    </dgm:pt>
    <dgm:pt modelId="{2018496F-0AE3-4B57-8225-8513E50F0E84}" type="parTrans" cxnId="{CBFE0BC2-66B5-4312-BA3E-B439061BE6A3}">
      <dgm:prSet/>
      <dgm:spPr/>
      <dgm:t>
        <a:bodyPr/>
        <a:lstStyle/>
        <a:p>
          <a:endParaRPr lang="zh-CN" altLang="en-US"/>
        </a:p>
      </dgm:t>
    </dgm:pt>
    <dgm:pt modelId="{4A1C4970-4899-4A6F-B08F-F67DCFBA8445}" type="sibTrans" cxnId="{CBFE0BC2-66B5-4312-BA3E-B439061BE6A3}">
      <dgm:prSet/>
      <dgm:spPr/>
      <dgm:t>
        <a:bodyPr/>
        <a:lstStyle/>
        <a:p>
          <a:endParaRPr lang="zh-CN" altLang="en-US"/>
        </a:p>
      </dgm:t>
    </dgm:pt>
    <dgm:pt modelId="{0AFF15D1-5479-48AA-97B8-A0FE54177126}">
      <dgm:prSet phldrT="[文本]"/>
      <dgm:spPr/>
      <dgm:t>
        <a:bodyPr/>
        <a:lstStyle/>
        <a:p>
          <a:r>
            <a:rPr lang="en-US" altLang="zh-CN" dirty="0" smtClean="0"/>
            <a:t>2.1.2 </a:t>
          </a:r>
          <a:r>
            <a:rPr lang="zh-CN" altLang="en-US" dirty="0" smtClean="0"/>
            <a:t>虚拟机的配置</a:t>
          </a:r>
          <a:endParaRPr lang="zh-CN" altLang="en-US" dirty="0"/>
        </a:p>
      </dgm:t>
    </dgm:pt>
    <dgm:pt modelId="{D1B296B9-91A5-4D1B-9F5B-79CB037F951F}" type="parTrans" cxnId="{EEFDF463-6C19-462A-9A9D-811E6FB97845}">
      <dgm:prSet/>
      <dgm:spPr/>
      <dgm:t>
        <a:bodyPr/>
        <a:lstStyle/>
        <a:p>
          <a:endParaRPr lang="zh-CN" altLang="en-US"/>
        </a:p>
      </dgm:t>
    </dgm:pt>
    <dgm:pt modelId="{B46D48C2-7243-4750-BBAE-BE63486C4FE8}" type="sibTrans" cxnId="{EEFDF463-6C19-462A-9A9D-811E6FB97845}">
      <dgm:prSet/>
      <dgm:spPr/>
      <dgm:t>
        <a:bodyPr/>
        <a:lstStyle/>
        <a:p>
          <a:endParaRPr lang="zh-CN" altLang="en-US"/>
        </a:p>
      </dgm:t>
    </dgm:pt>
    <dgm:pt modelId="{E1779B42-6DF9-48E1-8BBE-896F07924061}">
      <dgm:prSet phldrT="[文本]"/>
      <dgm:spPr/>
      <dgm:t>
        <a:bodyPr/>
        <a:lstStyle/>
        <a:p>
          <a:r>
            <a:rPr lang="en-US" altLang="zh-CN" dirty="0" smtClean="0"/>
            <a:t>2.2.2 CentOS</a:t>
          </a:r>
          <a:r>
            <a:rPr lang="zh-CN" altLang="en-US" dirty="0" smtClean="0"/>
            <a:t>的配置</a:t>
          </a:r>
          <a:endParaRPr lang="zh-CN" altLang="en-US" dirty="0"/>
        </a:p>
      </dgm:t>
    </dgm:pt>
    <dgm:pt modelId="{836B09EF-0C29-4476-9F4E-FF48F51EFF9D}" type="parTrans" cxnId="{30BB5611-FAD8-436B-AEE5-FEFB8FA8F540}">
      <dgm:prSet/>
      <dgm:spPr/>
      <dgm:t>
        <a:bodyPr/>
        <a:lstStyle/>
        <a:p>
          <a:endParaRPr lang="zh-CN" altLang="en-US"/>
        </a:p>
      </dgm:t>
    </dgm:pt>
    <dgm:pt modelId="{7ADB60E8-2E39-4D6B-AA28-F1C240C1F638}" type="sibTrans" cxnId="{30BB5611-FAD8-436B-AEE5-FEFB8FA8F540}">
      <dgm:prSet/>
      <dgm:spPr/>
      <dgm:t>
        <a:bodyPr/>
        <a:lstStyle/>
        <a:p>
          <a:endParaRPr lang="zh-CN" altLang="en-US"/>
        </a:p>
      </dgm:t>
    </dgm:pt>
    <dgm:pt modelId="{590AFB58-10A6-4085-A1E2-CB8A64B3162C}">
      <dgm:prSet phldrT="[文本]"/>
      <dgm:spPr/>
      <dgm:t>
        <a:bodyPr/>
        <a:lstStyle/>
        <a:p>
          <a:r>
            <a:rPr lang="en-US" altLang="zh-CN" dirty="0" smtClean="0"/>
            <a:t>2.3.2 Yum</a:t>
          </a:r>
          <a:r>
            <a:rPr lang="zh-CN" altLang="en-US" dirty="0" smtClean="0"/>
            <a:t>软件仓库</a:t>
          </a:r>
          <a:endParaRPr lang="zh-CN" altLang="en-US" dirty="0"/>
        </a:p>
      </dgm:t>
    </dgm:pt>
    <dgm:pt modelId="{2ABDD86E-5892-45DF-A653-10B9B87771CC}" type="parTrans" cxnId="{42ADCA39-2E0D-4823-A6C2-CE2EC7BB08E9}">
      <dgm:prSet/>
      <dgm:spPr/>
      <dgm:t>
        <a:bodyPr/>
        <a:lstStyle/>
        <a:p>
          <a:endParaRPr lang="zh-CN" altLang="en-US"/>
        </a:p>
      </dgm:t>
    </dgm:pt>
    <dgm:pt modelId="{92E6FA17-F468-4120-B07D-0BB7484BDCCC}" type="sibTrans" cxnId="{42ADCA39-2E0D-4823-A6C2-CE2EC7BB08E9}">
      <dgm:prSet/>
      <dgm:spPr/>
      <dgm:t>
        <a:bodyPr/>
        <a:lstStyle/>
        <a:p>
          <a:endParaRPr lang="zh-CN" altLang="en-US"/>
        </a:p>
      </dgm:t>
    </dgm:pt>
    <dgm:pt modelId="{075534CC-8D80-404F-8664-643A3957EA4B}" type="pres">
      <dgm:prSet presAssocID="{902827F5-D992-4EC3-9ACE-B3FD69493E27}" presName="Name0" presStyleCnt="0">
        <dgm:presLayoutVars>
          <dgm:chMax/>
          <dgm:chPref/>
          <dgm:dir/>
        </dgm:presLayoutVars>
      </dgm:prSet>
      <dgm:spPr/>
      <dgm:t>
        <a:bodyPr/>
        <a:lstStyle/>
        <a:p>
          <a:endParaRPr lang="zh-CN" altLang="en-US"/>
        </a:p>
      </dgm:t>
    </dgm:pt>
    <dgm:pt modelId="{8609F0CD-90C7-464A-9625-4D3399A810A1}" type="pres">
      <dgm:prSet presAssocID="{9DA80BF3-8DAD-47DB-A68A-DEF458ADFD7F}" presName="parenttextcomposite" presStyleCnt="0"/>
      <dgm:spPr/>
    </dgm:pt>
    <dgm:pt modelId="{F7846C51-F863-42F4-96DD-8A819BC3FD5A}" type="pres">
      <dgm:prSet presAssocID="{9DA80BF3-8DAD-47DB-A68A-DEF458ADFD7F}" presName="parenttext" presStyleLbl="revTx" presStyleIdx="0" presStyleCnt="3">
        <dgm:presLayoutVars>
          <dgm:chMax/>
          <dgm:chPref val="2"/>
          <dgm:bulletEnabled val="1"/>
        </dgm:presLayoutVars>
      </dgm:prSet>
      <dgm:spPr/>
      <dgm:t>
        <a:bodyPr/>
        <a:lstStyle/>
        <a:p>
          <a:endParaRPr lang="zh-CN" altLang="en-US"/>
        </a:p>
      </dgm:t>
    </dgm:pt>
    <dgm:pt modelId="{089F94E0-689F-4DF1-9AD6-0D22653B16B1}" type="pres">
      <dgm:prSet presAssocID="{9DA80BF3-8DAD-47DB-A68A-DEF458ADFD7F}" presName="composite" presStyleCnt="0"/>
      <dgm:spPr/>
    </dgm:pt>
    <dgm:pt modelId="{208E93D0-FFBE-4474-9AC8-6389667EF0C6}" type="pres">
      <dgm:prSet presAssocID="{9DA80BF3-8DAD-47DB-A68A-DEF458ADFD7F}" presName="chevron1" presStyleLbl="alignNode1" presStyleIdx="0" presStyleCnt="21"/>
      <dgm:spPr/>
    </dgm:pt>
    <dgm:pt modelId="{3565FD0D-B075-4451-B7FC-45B5ADE45D2B}" type="pres">
      <dgm:prSet presAssocID="{9DA80BF3-8DAD-47DB-A68A-DEF458ADFD7F}" presName="chevron2" presStyleLbl="alignNode1" presStyleIdx="1" presStyleCnt="21"/>
      <dgm:spPr/>
    </dgm:pt>
    <dgm:pt modelId="{A4BEFE08-71FC-4226-852A-6BE7E3B0B401}" type="pres">
      <dgm:prSet presAssocID="{9DA80BF3-8DAD-47DB-A68A-DEF458ADFD7F}" presName="chevron3" presStyleLbl="alignNode1" presStyleIdx="2" presStyleCnt="21"/>
      <dgm:spPr/>
    </dgm:pt>
    <dgm:pt modelId="{9C87DF60-6105-43A7-B198-759AF53606A3}" type="pres">
      <dgm:prSet presAssocID="{9DA80BF3-8DAD-47DB-A68A-DEF458ADFD7F}" presName="chevron4" presStyleLbl="alignNode1" presStyleIdx="3" presStyleCnt="21"/>
      <dgm:spPr/>
    </dgm:pt>
    <dgm:pt modelId="{88162D42-0EAA-47A4-885D-DD77A6C54025}" type="pres">
      <dgm:prSet presAssocID="{9DA80BF3-8DAD-47DB-A68A-DEF458ADFD7F}" presName="chevron5" presStyleLbl="alignNode1" presStyleIdx="4" presStyleCnt="21"/>
      <dgm:spPr/>
    </dgm:pt>
    <dgm:pt modelId="{C5252B60-25DD-4A54-A094-0FAF1394F98C}" type="pres">
      <dgm:prSet presAssocID="{9DA80BF3-8DAD-47DB-A68A-DEF458ADFD7F}" presName="chevron6" presStyleLbl="alignNode1" presStyleIdx="5" presStyleCnt="21"/>
      <dgm:spPr/>
    </dgm:pt>
    <dgm:pt modelId="{4DA828EE-4381-487F-8B88-43707282B2F0}" type="pres">
      <dgm:prSet presAssocID="{9DA80BF3-8DAD-47DB-A68A-DEF458ADFD7F}" presName="chevron7" presStyleLbl="alignNode1" presStyleIdx="6" presStyleCnt="21"/>
      <dgm:spPr/>
    </dgm:pt>
    <dgm:pt modelId="{C111D5F7-00CA-4C6D-85DB-7138D81F3605}" type="pres">
      <dgm:prSet presAssocID="{9DA80BF3-8DAD-47DB-A68A-DEF458ADFD7F}" presName="childtext" presStyleLbl="solidFgAcc1" presStyleIdx="0" presStyleCnt="3">
        <dgm:presLayoutVars>
          <dgm:chMax/>
          <dgm:chPref val="0"/>
          <dgm:bulletEnabled val="1"/>
        </dgm:presLayoutVars>
      </dgm:prSet>
      <dgm:spPr/>
      <dgm:t>
        <a:bodyPr/>
        <a:lstStyle/>
        <a:p>
          <a:endParaRPr lang="zh-CN" altLang="en-US"/>
        </a:p>
      </dgm:t>
    </dgm:pt>
    <dgm:pt modelId="{913C0686-86A6-4FA7-AA7E-25E2E1E5B6EA}" type="pres">
      <dgm:prSet presAssocID="{20F0EBD5-CD03-4F8E-B203-03240CDAE16A}" presName="sibTrans" presStyleCnt="0"/>
      <dgm:spPr/>
    </dgm:pt>
    <dgm:pt modelId="{4F224B82-7E32-49AF-832B-43F65B11BE6B}" type="pres">
      <dgm:prSet presAssocID="{D26D1722-1A6C-42E1-B78D-E04FBB9CFD31}" presName="parenttextcomposite" presStyleCnt="0"/>
      <dgm:spPr/>
    </dgm:pt>
    <dgm:pt modelId="{F995823A-7B1B-43EB-BEAD-48371AE1647A}" type="pres">
      <dgm:prSet presAssocID="{D26D1722-1A6C-42E1-B78D-E04FBB9CFD31}" presName="parenttext" presStyleLbl="revTx" presStyleIdx="1" presStyleCnt="3">
        <dgm:presLayoutVars>
          <dgm:chMax/>
          <dgm:chPref val="2"/>
          <dgm:bulletEnabled val="1"/>
        </dgm:presLayoutVars>
      </dgm:prSet>
      <dgm:spPr/>
      <dgm:t>
        <a:bodyPr/>
        <a:lstStyle/>
        <a:p>
          <a:endParaRPr lang="zh-CN" altLang="en-US"/>
        </a:p>
      </dgm:t>
    </dgm:pt>
    <dgm:pt modelId="{E89A1B87-56CD-485C-9F0C-8C8A719672A4}" type="pres">
      <dgm:prSet presAssocID="{D26D1722-1A6C-42E1-B78D-E04FBB9CFD31}" presName="composite" presStyleCnt="0"/>
      <dgm:spPr/>
    </dgm:pt>
    <dgm:pt modelId="{5262FD10-777C-4018-9C81-A27821772E12}" type="pres">
      <dgm:prSet presAssocID="{D26D1722-1A6C-42E1-B78D-E04FBB9CFD31}" presName="chevron1" presStyleLbl="alignNode1" presStyleIdx="7" presStyleCnt="21"/>
      <dgm:spPr/>
    </dgm:pt>
    <dgm:pt modelId="{A6010B31-12A5-4882-9B3F-ABEA42BF3B06}" type="pres">
      <dgm:prSet presAssocID="{D26D1722-1A6C-42E1-B78D-E04FBB9CFD31}" presName="chevron2" presStyleLbl="alignNode1" presStyleIdx="8" presStyleCnt="21"/>
      <dgm:spPr/>
    </dgm:pt>
    <dgm:pt modelId="{B9E8388A-B3A0-45A8-820B-D6B50E83F2A1}" type="pres">
      <dgm:prSet presAssocID="{D26D1722-1A6C-42E1-B78D-E04FBB9CFD31}" presName="chevron3" presStyleLbl="alignNode1" presStyleIdx="9" presStyleCnt="21"/>
      <dgm:spPr/>
    </dgm:pt>
    <dgm:pt modelId="{32FC2523-B744-4807-91BA-CB51076A8C13}" type="pres">
      <dgm:prSet presAssocID="{D26D1722-1A6C-42E1-B78D-E04FBB9CFD31}" presName="chevron4" presStyleLbl="alignNode1" presStyleIdx="10" presStyleCnt="21"/>
      <dgm:spPr/>
    </dgm:pt>
    <dgm:pt modelId="{C80FCA7E-3342-4F64-BE6B-A6E2753F16F2}" type="pres">
      <dgm:prSet presAssocID="{D26D1722-1A6C-42E1-B78D-E04FBB9CFD31}" presName="chevron5" presStyleLbl="alignNode1" presStyleIdx="11" presStyleCnt="21"/>
      <dgm:spPr/>
    </dgm:pt>
    <dgm:pt modelId="{4FA2FAAB-D0BF-4827-B636-924CD303CC7E}" type="pres">
      <dgm:prSet presAssocID="{D26D1722-1A6C-42E1-B78D-E04FBB9CFD31}" presName="chevron6" presStyleLbl="alignNode1" presStyleIdx="12" presStyleCnt="21"/>
      <dgm:spPr/>
    </dgm:pt>
    <dgm:pt modelId="{992AE2FE-AD5E-446D-9AC9-920DCE098442}" type="pres">
      <dgm:prSet presAssocID="{D26D1722-1A6C-42E1-B78D-E04FBB9CFD31}" presName="chevron7" presStyleLbl="alignNode1" presStyleIdx="13" presStyleCnt="21"/>
      <dgm:spPr/>
    </dgm:pt>
    <dgm:pt modelId="{80B36310-0D2F-4F73-A4B7-0E3D3D0C4787}" type="pres">
      <dgm:prSet presAssocID="{D26D1722-1A6C-42E1-B78D-E04FBB9CFD31}" presName="childtext" presStyleLbl="solidFgAcc1" presStyleIdx="1" presStyleCnt="3">
        <dgm:presLayoutVars>
          <dgm:chMax/>
          <dgm:chPref val="0"/>
          <dgm:bulletEnabled val="1"/>
        </dgm:presLayoutVars>
      </dgm:prSet>
      <dgm:spPr/>
      <dgm:t>
        <a:bodyPr/>
        <a:lstStyle/>
        <a:p>
          <a:endParaRPr lang="zh-CN" altLang="en-US"/>
        </a:p>
      </dgm:t>
    </dgm:pt>
    <dgm:pt modelId="{7A7911A5-9CD8-48C0-8D2E-58823E3F1514}" type="pres">
      <dgm:prSet presAssocID="{84883287-A57F-4A5A-B91A-6EF41D98FC86}" presName="sibTrans" presStyleCnt="0"/>
      <dgm:spPr/>
    </dgm:pt>
    <dgm:pt modelId="{41981448-F80B-4F57-9511-525DE2E2B95D}" type="pres">
      <dgm:prSet presAssocID="{B1A4D1E3-6A2E-4526-9575-039BB54222CB}" presName="parenttextcomposite" presStyleCnt="0"/>
      <dgm:spPr/>
    </dgm:pt>
    <dgm:pt modelId="{BA5A5E80-F725-4F53-BED6-3B8265F6A329}" type="pres">
      <dgm:prSet presAssocID="{B1A4D1E3-6A2E-4526-9575-039BB54222CB}" presName="parenttext" presStyleLbl="revTx" presStyleIdx="2" presStyleCnt="3">
        <dgm:presLayoutVars>
          <dgm:chMax/>
          <dgm:chPref val="2"/>
          <dgm:bulletEnabled val="1"/>
        </dgm:presLayoutVars>
      </dgm:prSet>
      <dgm:spPr/>
      <dgm:t>
        <a:bodyPr/>
        <a:lstStyle/>
        <a:p>
          <a:endParaRPr lang="zh-CN" altLang="en-US"/>
        </a:p>
      </dgm:t>
    </dgm:pt>
    <dgm:pt modelId="{387E6BDE-45C0-43DE-B29D-0D62DC0452CF}" type="pres">
      <dgm:prSet presAssocID="{B1A4D1E3-6A2E-4526-9575-039BB54222CB}" presName="composite" presStyleCnt="0"/>
      <dgm:spPr/>
    </dgm:pt>
    <dgm:pt modelId="{3E11ADDC-508A-49BD-B259-58BC310418EB}" type="pres">
      <dgm:prSet presAssocID="{B1A4D1E3-6A2E-4526-9575-039BB54222CB}" presName="chevron1" presStyleLbl="alignNode1" presStyleIdx="14" presStyleCnt="21"/>
      <dgm:spPr/>
    </dgm:pt>
    <dgm:pt modelId="{51245A31-E765-4BA7-8E26-AD43637477F6}" type="pres">
      <dgm:prSet presAssocID="{B1A4D1E3-6A2E-4526-9575-039BB54222CB}" presName="chevron2" presStyleLbl="alignNode1" presStyleIdx="15" presStyleCnt="21"/>
      <dgm:spPr/>
    </dgm:pt>
    <dgm:pt modelId="{E1686F58-C5B3-4132-8948-183F64804120}" type="pres">
      <dgm:prSet presAssocID="{B1A4D1E3-6A2E-4526-9575-039BB54222CB}" presName="chevron3" presStyleLbl="alignNode1" presStyleIdx="16" presStyleCnt="21"/>
      <dgm:spPr/>
    </dgm:pt>
    <dgm:pt modelId="{428AE746-795C-4BA0-B64E-CB64644CE304}" type="pres">
      <dgm:prSet presAssocID="{B1A4D1E3-6A2E-4526-9575-039BB54222CB}" presName="chevron4" presStyleLbl="alignNode1" presStyleIdx="17" presStyleCnt="21"/>
      <dgm:spPr/>
    </dgm:pt>
    <dgm:pt modelId="{A272D277-72D2-4BF7-9C0D-9AD5B41E9FB4}" type="pres">
      <dgm:prSet presAssocID="{B1A4D1E3-6A2E-4526-9575-039BB54222CB}" presName="chevron5" presStyleLbl="alignNode1" presStyleIdx="18" presStyleCnt="21"/>
      <dgm:spPr/>
    </dgm:pt>
    <dgm:pt modelId="{44021EF4-018B-44EE-94BF-7F5EFDF95150}" type="pres">
      <dgm:prSet presAssocID="{B1A4D1E3-6A2E-4526-9575-039BB54222CB}" presName="chevron6" presStyleLbl="alignNode1" presStyleIdx="19" presStyleCnt="21"/>
      <dgm:spPr/>
    </dgm:pt>
    <dgm:pt modelId="{B096709C-9DEB-4837-B16F-050424506286}" type="pres">
      <dgm:prSet presAssocID="{B1A4D1E3-6A2E-4526-9575-039BB54222CB}" presName="chevron7" presStyleLbl="alignNode1" presStyleIdx="20" presStyleCnt="21"/>
      <dgm:spPr/>
    </dgm:pt>
    <dgm:pt modelId="{E42BEF9F-B6C8-4F1E-8A2B-CA4ECD8322BE}" type="pres">
      <dgm:prSet presAssocID="{B1A4D1E3-6A2E-4526-9575-039BB54222CB}" presName="childtext" presStyleLbl="solidFgAcc1" presStyleIdx="2" presStyleCnt="3">
        <dgm:presLayoutVars>
          <dgm:chMax/>
          <dgm:chPref val="0"/>
          <dgm:bulletEnabled val="1"/>
        </dgm:presLayoutVars>
      </dgm:prSet>
      <dgm:spPr/>
      <dgm:t>
        <a:bodyPr/>
        <a:lstStyle/>
        <a:p>
          <a:endParaRPr lang="zh-CN" altLang="en-US"/>
        </a:p>
      </dgm:t>
    </dgm:pt>
  </dgm:ptLst>
  <dgm:cxnLst>
    <dgm:cxn modelId="{6E2414FB-65DA-449C-8EF7-E267C5CFCAE8}" type="presOf" srcId="{590AFB58-10A6-4085-A1E2-CB8A64B3162C}" destId="{E42BEF9F-B6C8-4F1E-8A2B-CA4ECD8322BE}" srcOrd="0" destOrd="1" presId="urn:microsoft.com/office/officeart/2008/layout/VerticalAccentList"/>
    <dgm:cxn modelId="{8EE1B126-DE6A-4AB9-9A7E-A07BF029139E}" type="presOf" srcId="{0AFF15D1-5479-48AA-97B8-A0FE54177126}" destId="{C111D5F7-00CA-4C6D-85DB-7138D81F3605}" srcOrd="0" destOrd="1" presId="urn:microsoft.com/office/officeart/2008/layout/VerticalAccentList"/>
    <dgm:cxn modelId="{9CEC207F-7DCF-4A28-8225-26E0190EC8BF}" type="presOf" srcId="{E1779B42-6DF9-48E1-8BBE-896F07924061}" destId="{80B36310-0D2F-4F73-A4B7-0E3D3D0C4787}" srcOrd="0" destOrd="1" presId="urn:microsoft.com/office/officeart/2008/layout/VerticalAccentList"/>
    <dgm:cxn modelId="{42ADCA39-2E0D-4823-A6C2-CE2EC7BB08E9}" srcId="{B1A4D1E3-6A2E-4526-9575-039BB54222CB}" destId="{590AFB58-10A6-4085-A1E2-CB8A64B3162C}" srcOrd="1" destOrd="0" parTransId="{2ABDD86E-5892-45DF-A653-10B9B87771CC}" sibTransId="{92E6FA17-F468-4120-B07D-0BB7484BDCCC}"/>
    <dgm:cxn modelId="{59648E91-D2B8-40F2-A562-293E175DDBD0}" srcId="{902827F5-D992-4EC3-9ACE-B3FD69493E27}" destId="{9DA80BF3-8DAD-47DB-A68A-DEF458ADFD7F}" srcOrd="0" destOrd="0" parTransId="{9FF6E5EE-FDD8-4540-8B5E-CD5270A8482E}" sibTransId="{20F0EBD5-CD03-4F8E-B203-03240CDAE16A}"/>
    <dgm:cxn modelId="{4D8E0FBF-BD3E-415B-9B33-2295EE1EB75A}" type="presOf" srcId="{9DA80BF3-8DAD-47DB-A68A-DEF458ADFD7F}" destId="{F7846C51-F863-42F4-96DD-8A819BC3FD5A}" srcOrd="0" destOrd="0" presId="urn:microsoft.com/office/officeart/2008/layout/VerticalAccentList"/>
    <dgm:cxn modelId="{E99307BA-F3DD-452E-A6F5-03364471A8BF}" type="presOf" srcId="{7E45B61E-0CE6-4E64-92D9-6A91CDC12DD7}" destId="{80B36310-0D2F-4F73-A4B7-0E3D3D0C4787}" srcOrd="0" destOrd="0" presId="urn:microsoft.com/office/officeart/2008/layout/VerticalAccentList"/>
    <dgm:cxn modelId="{1B5A68A5-9E09-4398-A8B3-9168D48CAD0F}" srcId="{902827F5-D992-4EC3-9ACE-B3FD69493E27}" destId="{B1A4D1E3-6A2E-4526-9575-039BB54222CB}" srcOrd="2" destOrd="0" parTransId="{BE0568B6-F682-452A-8D39-2073A846B2BC}" sibTransId="{6B76B592-AF1F-424B-AC51-E7C6CF3937AE}"/>
    <dgm:cxn modelId="{85370092-4343-4586-B13A-09E4B1D9F41F}" type="presOf" srcId="{246A7131-DE2D-4079-900D-78AF2611E913}" destId="{E42BEF9F-B6C8-4F1E-8A2B-CA4ECD8322BE}" srcOrd="0" destOrd="0" presId="urn:microsoft.com/office/officeart/2008/layout/VerticalAccentList"/>
    <dgm:cxn modelId="{403E4DF6-8869-4BB1-8FEA-8E725BB9C1DE}" type="presOf" srcId="{BD41E4A6-F268-4C94-9119-735E81C250AC}" destId="{C111D5F7-00CA-4C6D-85DB-7138D81F3605}" srcOrd="0" destOrd="0" presId="urn:microsoft.com/office/officeart/2008/layout/VerticalAccentList"/>
    <dgm:cxn modelId="{6FCDE841-086C-4164-8120-7C7943230D77}" srcId="{9DA80BF3-8DAD-47DB-A68A-DEF458ADFD7F}" destId="{BD41E4A6-F268-4C94-9119-735E81C250AC}" srcOrd="0" destOrd="0" parTransId="{AB7C83D8-AEFB-4C2A-A140-AFAC8101A872}" sibTransId="{748297EB-A399-4081-8CF3-327964C64B0D}"/>
    <dgm:cxn modelId="{4D0FF2CF-86DD-4209-88D7-DECE953A67E1}" srcId="{902827F5-D992-4EC3-9ACE-B3FD69493E27}" destId="{D26D1722-1A6C-42E1-B78D-E04FBB9CFD31}" srcOrd="1" destOrd="0" parTransId="{FFF5E8E6-7CFE-4451-8611-4006998CF958}" sibTransId="{84883287-A57F-4A5A-B91A-6EF41D98FC86}"/>
    <dgm:cxn modelId="{2F17DF1C-8C59-4352-9A23-18EEA10701A7}" type="presOf" srcId="{D26D1722-1A6C-42E1-B78D-E04FBB9CFD31}" destId="{F995823A-7B1B-43EB-BEAD-48371AE1647A}" srcOrd="0" destOrd="0" presId="urn:microsoft.com/office/officeart/2008/layout/VerticalAccentList"/>
    <dgm:cxn modelId="{CCD3F3B4-A559-4F0D-A792-B3384D7F43C5}" type="presOf" srcId="{902827F5-D992-4EC3-9ACE-B3FD69493E27}" destId="{075534CC-8D80-404F-8664-643A3957EA4B}" srcOrd="0" destOrd="0" presId="urn:microsoft.com/office/officeart/2008/layout/VerticalAccentList"/>
    <dgm:cxn modelId="{CBFE0BC2-66B5-4312-BA3E-B439061BE6A3}" srcId="{B1A4D1E3-6A2E-4526-9575-039BB54222CB}" destId="{246A7131-DE2D-4079-900D-78AF2611E913}" srcOrd="0" destOrd="0" parTransId="{2018496F-0AE3-4B57-8225-8513E50F0E84}" sibTransId="{4A1C4970-4899-4A6F-B08F-F67DCFBA8445}"/>
    <dgm:cxn modelId="{3E841894-0B65-455E-B66B-D3CE75E50322}" srcId="{D26D1722-1A6C-42E1-B78D-E04FBB9CFD31}" destId="{7E45B61E-0CE6-4E64-92D9-6A91CDC12DD7}" srcOrd="0" destOrd="0" parTransId="{B6779792-D784-4551-9770-6E461AB0BC91}" sibTransId="{8EE6D177-73B7-45C4-8C5C-9A8D7F25A434}"/>
    <dgm:cxn modelId="{EEFDF463-6C19-462A-9A9D-811E6FB97845}" srcId="{9DA80BF3-8DAD-47DB-A68A-DEF458ADFD7F}" destId="{0AFF15D1-5479-48AA-97B8-A0FE54177126}" srcOrd="1" destOrd="0" parTransId="{D1B296B9-91A5-4D1B-9F5B-79CB037F951F}" sibTransId="{B46D48C2-7243-4750-BBAE-BE63486C4FE8}"/>
    <dgm:cxn modelId="{5AFB972D-BC87-413C-8195-A31FE4A59988}" type="presOf" srcId="{B1A4D1E3-6A2E-4526-9575-039BB54222CB}" destId="{BA5A5E80-F725-4F53-BED6-3B8265F6A329}" srcOrd="0" destOrd="0" presId="urn:microsoft.com/office/officeart/2008/layout/VerticalAccentList"/>
    <dgm:cxn modelId="{30BB5611-FAD8-436B-AEE5-FEFB8FA8F540}" srcId="{D26D1722-1A6C-42E1-B78D-E04FBB9CFD31}" destId="{E1779B42-6DF9-48E1-8BBE-896F07924061}" srcOrd="1" destOrd="0" parTransId="{836B09EF-0C29-4476-9F4E-FF48F51EFF9D}" sibTransId="{7ADB60E8-2E39-4D6B-AA28-F1C240C1F638}"/>
    <dgm:cxn modelId="{FE835388-6795-4F06-85A5-DBF9AF2A354A}" type="presParOf" srcId="{075534CC-8D80-404F-8664-643A3957EA4B}" destId="{8609F0CD-90C7-464A-9625-4D3399A810A1}" srcOrd="0" destOrd="0" presId="urn:microsoft.com/office/officeart/2008/layout/VerticalAccentList"/>
    <dgm:cxn modelId="{5EA5C57F-E41A-4FB7-A644-1289EE76756A}" type="presParOf" srcId="{8609F0CD-90C7-464A-9625-4D3399A810A1}" destId="{F7846C51-F863-42F4-96DD-8A819BC3FD5A}" srcOrd="0" destOrd="0" presId="urn:microsoft.com/office/officeart/2008/layout/VerticalAccentList"/>
    <dgm:cxn modelId="{F07A754F-F328-47B2-8577-0C7576ABD84B}" type="presParOf" srcId="{075534CC-8D80-404F-8664-643A3957EA4B}" destId="{089F94E0-689F-4DF1-9AD6-0D22653B16B1}" srcOrd="1" destOrd="0" presId="urn:microsoft.com/office/officeart/2008/layout/VerticalAccentList"/>
    <dgm:cxn modelId="{4D4B3BCC-C8E0-4ADF-880A-C02AC93BF485}" type="presParOf" srcId="{089F94E0-689F-4DF1-9AD6-0D22653B16B1}" destId="{208E93D0-FFBE-4474-9AC8-6389667EF0C6}" srcOrd="0" destOrd="0" presId="urn:microsoft.com/office/officeart/2008/layout/VerticalAccentList"/>
    <dgm:cxn modelId="{D000D76F-313B-4926-99C7-6D7C944CC2DF}" type="presParOf" srcId="{089F94E0-689F-4DF1-9AD6-0D22653B16B1}" destId="{3565FD0D-B075-4451-B7FC-45B5ADE45D2B}" srcOrd="1" destOrd="0" presId="urn:microsoft.com/office/officeart/2008/layout/VerticalAccentList"/>
    <dgm:cxn modelId="{CD2BA088-CFD5-403E-88C6-977AAEF8FC74}" type="presParOf" srcId="{089F94E0-689F-4DF1-9AD6-0D22653B16B1}" destId="{A4BEFE08-71FC-4226-852A-6BE7E3B0B401}" srcOrd="2" destOrd="0" presId="urn:microsoft.com/office/officeart/2008/layout/VerticalAccentList"/>
    <dgm:cxn modelId="{BF4DC9CD-B07B-4079-BDC7-91F69638D869}" type="presParOf" srcId="{089F94E0-689F-4DF1-9AD6-0D22653B16B1}" destId="{9C87DF60-6105-43A7-B198-759AF53606A3}" srcOrd="3" destOrd="0" presId="urn:microsoft.com/office/officeart/2008/layout/VerticalAccentList"/>
    <dgm:cxn modelId="{CA036E28-8DFF-453D-8E16-9C1E6BC082C7}" type="presParOf" srcId="{089F94E0-689F-4DF1-9AD6-0D22653B16B1}" destId="{88162D42-0EAA-47A4-885D-DD77A6C54025}" srcOrd="4" destOrd="0" presId="urn:microsoft.com/office/officeart/2008/layout/VerticalAccentList"/>
    <dgm:cxn modelId="{1670B824-B54D-4C21-8B62-8090D9B202FF}" type="presParOf" srcId="{089F94E0-689F-4DF1-9AD6-0D22653B16B1}" destId="{C5252B60-25DD-4A54-A094-0FAF1394F98C}" srcOrd="5" destOrd="0" presId="urn:microsoft.com/office/officeart/2008/layout/VerticalAccentList"/>
    <dgm:cxn modelId="{58B0AC39-C1C5-4B30-91B2-4F7A9A5185BA}" type="presParOf" srcId="{089F94E0-689F-4DF1-9AD6-0D22653B16B1}" destId="{4DA828EE-4381-487F-8B88-43707282B2F0}" srcOrd="6" destOrd="0" presId="urn:microsoft.com/office/officeart/2008/layout/VerticalAccentList"/>
    <dgm:cxn modelId="{17DCA728-6051-4E24-9376-103EC2C98A7D}" type="presParOf" srcId="{089F94E0-689F-4DF1-9AD6-0D22653B16B1}" destId="{C111D5F7-00CA-4C6D-85DB-7138D81F3605}" srcOrd="7" destOrd="0" presId="urn:microsoft.com/office/officeart/2008/layout/VerticalAccentList"/>
    <dgm:cxn modelId="{120FBEA0-8738-468B-A8B5-BBF6711B90E5}" type="presParOf" srcId="{075534CC-8D80-404F-8664-643A3957EA4B}" destId="{913C0686-86A6-4FA7-AA7E-25E2E1E5B6EA}" srcOrd="2" destOrd="0" presId="urn:microsoft.com/office/officeart/2008/layout/VerticalAccentList"/>
    <dgm:cxn modelId="{3BDED77F-7126-4EC8-A843-ED4815BC0251}" type="presParOf" srcId="{075534CC-8D80-404F-8664-643A3957EA4B}" destId="{4F224B82-7E32-49AF-832B-43F65B11BE6B}" srcOrd="3" destOrd="0" presId="urn:microsoft.com/office/officeart/2008/layout/VerticalAccentList"/>
    <dgm:cxn modelId="{1F3F50F5-9171-4B1E-8AF3-EE7A988623D1}" type="presParOf" srcId="{4F224B82-7E32-49AF-832B-43F65B11BE6B}" destId="{F995823A-7B1B-43EB-BEAD-48371AE1647A}" srcOrd="0" destOrd="0" presId="urn:microsoft.com/office/officeart/2008/layout/VerticalAccentList"/>
    <dgm:cxn modelId="{D9FEDBD9-6C9B-4611-9A01-4293F7552C8B}" type="presParOf" srcId="{075534CC-8D80-404F-8664-643A3957EA4B}" destId="{E89A1B87-56CD-485C-9F0C-8C8A719672A4}" srcOrd="4" destOrd="0" presId="urn:microsoft.com/office/officeart/2008/layout/VerticalAccentList"/>
    <dgm:cxn modelId="{3757315E-B302-4FD3-921C-4B775C089B93}" type="presParOf" srcId="{E89A1B87-56CD-485C-9F0C-8C8A719672A4}" destId="{5262FD10-777C-4018-9C81-A27821772E12}" srcOrd="0" destOrd="0" presId="urn:microsoft.com/office/officeart/2008/layout/VerticalAccentList"/>
    <dgm:cxn modelId="{BE673F09-4EC0-45DF-B54E-B81CD45F85DE}" type="presParOf" srcId="{E89A1B87-56CD-485C-9F0C-8C8A719672A4}" destId="{A6010B31-12A5-4882-9B3F-ABEA42BF3B06}" srcOrd="1" destOrd="0" presId="urn:microsoft.com/office/officeart/2008/layout/VerticalAccentList"/>
    <dgm:cxn modelId="{EBFB0BED-2FDB-4202-92A3-B26312AD164E}" type="presParOf" srcId="{E89A1B87-56CD-485C-9F0C-8C8A719672A4}" destId="{B9E8388A-B3A0-45A8-820B-D6B50E83F2A1}" srcOrd="2" destOrd="0" presId="urn:microsoft.com/office/officeart/2008/layout/VerticalAccentList"/>
    <dgm:cxn modelId="{38B2EAFD-D875-4B1E-88FE-D1186A0D76EB}" type="presParOf" srcId="{E89A1B87-56CD-485C-9F0C-8C8A719672A4}" destId="{32FC2523-B744-4807-91BA-CB51076A8C13}" srcOrd="3" destOrd="0" presId="urn:microsoft.com/office/officeart/2008/layout/VerticalAccentList"/>
    <dgm:cxn modelId="{1B80BB2A-8765-4505-B7B0-2936CA81D4E0}" type="presParOf" srcId="{E89A1B87-56CD-485C-9F0C-8C8A719672A4}" destId="{C80FCA7E-3342-4F64-BE6B-A6E2753F16F2}" srcOrd="4" destOrd="0" presId="urn:microsoft.com/office/officeart/2008/layout/VerticalAccentList"/>
    <dgm:cxn modelId="{09D0F75D-7E38-43ED-A6EA-146F0E53B5D4}" type="presParOf" srcId="{E89A1B87-56CD-485C-9F0C-8C8A719672A4}" destId="{4FA2FAAB-D0BF-4827-B636-924CD303CC7E}" srcOrd="5" destOrd="0" presId="urn:microsoft.com/office/officeart/2008/layout/VerticalAccentList"/>
    <dgm:cxn modelId="{CFA69536-9D9A-4E04-AF74-8816A0D0FB3E}" type="presParOf" srcId="{E89A1B87-56CD-485C-9F0C-8C8A719672A4}" destId="{992AE2FE-AD5E-446D-9AC9-920DCE098442}" srcOrd="6" destOrd="0" presId="urn:microsoft.com/office/officeart/2008/layout/VerticalAccentList"/>
    <dgm:cxn modelId="{45C6E60D-5FDB-46F3-8795-1592ADF8DBE2}" type="presParOf" srcId="{E89A1B87-56CD-485C-9F0C-8C8A719672A4}" destId="{80B36310-0D2F-4F73-A4B7-0E3D3D0C4787}" srcOrd="7" destOrd="0" presId="urn:microsoft.com/office/officeart/2008/layout/VerticalAccentList"/>
    <dgm:cxn modelId="{5646AADD-78E7-4922-AD80-00F75DD8A3F9}" type="presParOf" srcId="{075534CC-8D80-404F-8664-643A3957EA4B}" destId="{7A7911A5-9CD8-48C0-8D2E-58823E3F1514}" srcOrd="5" destOrd="0" presId="urn:microsoft.com/office/officeart/2008/layout/VerticalAccentList"/>
    <dgm:cxn modelId="{2AC4E8E9-BE3B-4151-B1E1-3BC43E983937}" type="presParOf" srcId="{075534CC-8D80-404F-8664-643A3957EA4B}" destId="{41981448-F80B-4F57-9511-525DE2E2B95D}" srcOrd="6" destOrd="0" presId="urn:microsoft.com/office/officeart/2008/layout/VerticalAccentList"/>
    <dgm:cxn modelId="{7DB459A8-C816-493A-BD5F-23F439098E32}" type="presParOf" srcId="{41981448-F80B-4F57-9511-525DE2E2B95D}" destId="{BA5A5E80-F725-4F53-BED6-3B8265F6A329}" srcOrd="0" destOrd="0" presId="urn:microsoft.com/office/officeart/2008/layout/VerticalAccentList"/>
    <dgm:cxn modelId="{70994A5F-4D43-49CD-A511-D76C32D34C97}" type="presParOf" srcId="{075534CC-8D80-404F-8664-643A3957EA4B}" destId="{387E6BDE-45C0-43DE-B29D-0D62DC0452CF}" srcOrd="7" destOrd="0" presId="urn:microsoft.com/office/officeart/2008/layout/VerticalAccentList"/>
    <dgm:cxn modelId="{255AD739-86AA-4517-AEC0-193235C5A624}" type="presParOf" srcId="{387E6BDE-45C0-43DE-B29D-0D62DC0452CF}" destId="{3E11ADDC-508A-49BD-B259-58BC310418EB}" srcOrd="0" destOrd="0" presId="urn:microsoft.com/office/officeart/2008/layout/VerticalAccentList"/>
    <dgm:cxn modelId="{7DBC2EA3-C35A-4F06-B251-68090EF82D8C}" type="presParOf" srcId="{387E6BDE-45C0-43DE-B29D-0D62DC0452CF}" destId="{51245A31-E765-4BA7-8E26-AD43637477F6}" srcOrd="1" destOrd="0" presId="urn:microsoft.com/office/officeart/2008/layout/VerticalAccentList"/>
    <dgm:cxn modelId="{5DDC2869-67E7-48FB-A2D9-EC6BD210FE55}" type="presParOf" srcId="{387E6BDE-45C0-43DE-B29D-0D62DC0452CF}" destId="{E1686F58-C5B3-4132-8948-183F64804120}" srcOrd="2" destOrd="0" presId="urn:microsoft.com/office/officeart/2008/layout/VerticalAccentList"/>
    <dgm:cxn modelId="{D40811E2-7D21-4482-BABD-093F5392D732}" type="presParOf" srcId="{387E6BDE-45C0-43DE-B29D-0D62DC0452CF}" destId="{428AE746-795C-4BA0-B64E-CB64644CE304}" srcOrd="3" destOrd="0" presId="urn:microsoft.com/office/officeart/2008/layout/VerticalAccentList"/>
    <dgm:cxn modelId="{EFA5353B-D3E5-40C2-8374-FFD354D8AC59}" type="presParOf" srcId="{387E6BDE-45C0-43DE-B29D-0D62DC0452CF}" destId="{A272D277-72D2-4BF7-9C0D-9AD5B41E9FB4}" srcOrd="4" destOrd="0" presId="urn:microsoft.com/office/officeart/2008/layout/VerticalAccentList"/>
    <dgm:cxn modelId="{55C419D8-8A84-4292-8E37-80888C4A49B5}" type="presParOf" srcId="{387E6BDE-45C0-43DE-B29D-0D62DC0452CF}" destId="{44021EF4-018B-44EE-94BF-7F5EFDF95150}" srcOrd="5" destOrd="0" presId="urn:microsoft.com/office/officeart/2008/layout/VerticalAccentList"/>
    <dgm:cxn modelId="{301B2B3C-3D23-4FC8-A284-4A92635062E2}" type="presParOf" srcId="{387E6BDE-45C0-43DE-B29D-0D62DC0452CF}" destId="{B096709C-9DEB-4837-B16F-050424506286}" srcOrd="6" destOrd="0" presId="urn:microsoft.com/office/officeart/2008/layout/VerticalAccentList"/>
    <dgm:cxn modelId="{EB3CAA1D-1C93-42ED-A83F-52A16A9E13EB}" type="presParOf" srcId="{387E6BDE-45C0-43DE-B29D-0D62DC0452CF}" destId="{E42BEF9F-B6C8-4F1E-8A2B-CA4ECD8322BE}"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AC18C-6367-4C93-AD30-491948606C3A}">
      <dsp:nvSpPr>
        <dsp:cNvPr id="0" name=""/>
        <dsp:cNvSpPr/>
      </dsp:nvSpPr>
      <dsp:spPr>
        <a:xfrm>
          <a:off x="1521204" y="829"/>
          <a:ext cx="7868542" cy="715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lvl="0" algn="l" defTabSz="1111250">
            <a:lnSpc>
              <a:spcPct val="90000"/>
            </a:lnSpc>
            <a:spcBef>
              <a:spcPct val="0"/>
            </a:spcBef>
            <a:spcAft>
              <a:spcPct val="35000"/>
            </a:spcAft>
          </a:pPr>
          <a:r>
            <a:rPr lang="en-US" altLang="zh-CN" sz="2500" kern="1200" dirty="0" smtClean="0"/>
            <a:t>1.1 Linux</a:t>
          </a:r>
          <a:r>
            <a:rPr lang="zh-CN" altLang="en-US" sz="2500" kern="1200" dirty="0" smtClean="0"/>
            <a:t>的发展历程</a:t>
          </a:r>
          <a:endParaRPr lang="zh-CN" altLang="en-US" sz="2500" kern="1200" dirty="0"/>
        </a:p>
      </dsp:txBody>
      <dsp:txXfrm>
        <a:off x="1521204" y="829"/>
        <a:ext cx="7868542" cy="715322"/>
      </dsp:txXfrm>
    </dsp:sp>
    <dsp:sp modelId="{B544D406-83E7-4F58-8250-2779D63BCBF0}">
      <dsp:nvSpPr>
        <dsp:cNvPr id="0" name=""/>
        <dsp:cNvSpPr/>
      </dsp:nvSpPr>
      <dsp:spPr>
        <a:xfrm>
          <a:off x="1521204" y="716151"/>
          <a:ext cx="1049138" cy="1748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A0265A-29DA-4EA7-ABD0-BC2A30207C30}">
      <dsp:nvSpPr>
        <dsp:cNvPr id="0" name=""/>
        <dsp:cNvSpPr/>
      </dsp:nvSpPr>
      <dsp:spPr>
        <a:xfrm>
          <a:off x="2631543" y="716151"/>
          <a:ext cx="1049138" cy="1748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758BA0-9177-4EFB-8A89-5A9D4D8B6476}">
      <dsp:nvSpPr>
        <dsp:cNvPr id="0" name=""/>
        <dsp:cNvSpPr/>
      </dsp:nvSpPr>
      <dsp:spPr>
        <a:xfrm>
          <a:off x="3741882" y="716151"/>
          <a:ext cx="1049138" cy="1748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9524A4-ABE3-45A5-A78D-350CB7736AAB}">
      <dsp:nvSpPr>
        <dsp:cNvPr id="0" name=""/>
        <dsp:cNvSpPr/>
      </dsp:nvSpPr>
      <dsp:spPr>
        <a:xfrm>
          <a:off x="4852220" y="716151"/>
          <a:ext cx="1049138" cy="1748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13DCB4-7D0C-4E4B-B256-D160DEB10CB8}">
      <dsp:nvSpPr>
        <dsp:cNvPr id="0" name=""/>
        <dsp:cNvSpPr/>
      </dsp:nvSpPr>
      <dsp:spPr>
        <a:xfrm>
          <a:off x="5962559" y="716151"/>
          <a:ext cx="1049138" cy="1748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4C36B8-DF5F-44BB-BAD8-E960A47337B8}">
      <dsp:nvSpPr>
        <dsp:cNvPr id="0" name=""/>
        <dsp:cNvSpPr/>
      </dsp:nvSpPr>
      <dsp:spPr>
        <a:xfrm>
          <a:off x="7072898" y="716151"/>
          <a:ext cx="1049138" cy="1748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40F6A-2E0D-49C0-B89C-B01FD1A56C1D}">
      <dsp:nvSpPr>
        <dsp:cNvPr id="0" name=""/>
        <dsp:cNvSpPr/>
      </dsp:nvSpPr>
      <dsp:spPr>
        <a:xfrm>
          <a:off x="8183237" y="716151"/>
          <a:ext cx="1049138" cy="1748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BA2FF-202D-4B7C-B73B-4AB9712ADEA5}">
      <dsp:nvSpPr>
        <dsp:cNvPr id="0" name=""/>
        <dsp:cNvSpPr/>
      </dsp:nvSpPr>
      <dsp:spPr>
        <a:xfrm>
          <a:off x="1521204" y="972967"/>
          <a:ext cx="7868542" cy="715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lvl="0" algn="l" defTabSz="1111250">
            <a:lnSpc>
              <a:spcPct val="90000"/>
            </a:lnSpc>
            <a:spcBef>
              <a:spcPct val="0"/>
            </a:spcBef>
            <a:spcAft>
              <a:spcPct val="35000"/>
            </a:spcAft>
          </a:pPr>
          <a:r>
            <a:rPr lang="en-US" altLang="zh-CN" sz="2500" kern="1200" dirty="0" smtClean="0"/>
            <a:t>1.2 Linux</a:t>
          </a:r>
          <a:r>
            <a:rPr lang="zh-CN" altLang="en-US" sz="2500" kern="1200" dirty="0" smtClean="0"/>
            <a:t>的特色</a:t>
          </a:r>
          <a:endParaRPr lang="zh-CN" altLang="en-US" sz="2500" kern="1200" dirty="0"/>
        </a:p>
      </dsp:txBody>
      <dsp:txXfrm>
        <a:off x="1521204" y="972967"/>
        <a:ext cx="7868542" cy="715322"/>
      </dsp:txXfrm>
    </dsp:sp>
    <dsp:sp modelId="{FDB6A593-E589-43B1-8683-B740B608C57B}">
      <dsp:nvSpPr>
        <dsp:cNvPr id="0" name=""/>
        <dsp:cNvSpPr/>
      </dsp:nvSpPr>
      <dsp:spPr>
        <a:xfrm>
          <a:off x="1521204" y="1688289"/>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B5D010-46A8-4CE9-B576-602BB2DE613C}">
      <dsp:nvSpPr>
        <dsp:cNvPr id="0" name=""/>
        <dsp:cNvSpPr/>
      </dsp:nvSpPr>
      <dsp:spPr>
        <a:xfrm>
          <a:off x="2627172" y="1688289"/>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2D2D76-CF84-455D-87B5-60C9FB228562}">
      <dsp:nvSpPr>
        <dsp:cNvPr id="0" name=""/>
        <dsp:cNvSpPr/>
      </dsp:nvSpPr>
      <dsp:spPr>
        <a:xfrm>
          <a:off x="3734013" y="1688289"/>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6DC1DE-6B75-41CE-B658-817D0784D123}">
      <dsp:nvSpPr>
        <dsp:cNvPr id="0" name=""/>
        <dsp:cNvSpPr/>
      </dsp:nvSpPr>
      <dsp:spPr>
        <a:xfrm>
          <a:off x="4839980" y="1688289"/>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1EE595-13C6-4BB5-BE90-FAF8A89FF55A}">
      <dsp:nvSpPr>
        <dsp:cNvPr id="0" name=""/>
        <dsp:cNvSpPr/>
      </dsp:nvSpPr>
      <dsp:spPr>
        <a:xfrm>
          <a:off x="5946822" y="1688289"/>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44F1E-E88C-4BB4-8C81-EF59FC9A0368}">
      <dsp:nvSpPr>
        <dsp:cNvPr id="0" name=""/>
        <dsp:cNvSpPr/>
      </dsp:nvSpPr>
      <dsp:spPr>
        <a:xfrm>
          <a:off x="7052789" y="1688289"/>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6DFCE5-EA45-418E-99FB-86A7E8D81A0E}">
      <dsp:nvSpPr>
        <dsp:cNvPr id="0" name=""/>
        <dsp:cNvSpPr/>
      </dsp:nvSpPr>
      <dsp:spPr>
        <a:xfrm>
          <a:off x="8159631" y="1688289"/>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2EFE98-8EFA-41A6-80B8-2E358993BBBF}">
      <dsp:nvSpPr>
        <dsp:cNvPr id="0" name=""/>
        <dsp:cNvSpPr/>
      </dsp:nvSpPr>
      <dsp:spPr>
        <a:xfrm>
          <a:off x="1521204" y="1834003"/>
          <a:ext cx="7970833" cy="116570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666750">
            <a:lnSpc>
              <a:spcPct val="90000"/>
            </a:lnSpc>
            <a:spcBef>
              <a:spcPct val="0"/>
            </a:spcBef>
            <a:spcAft>
              <a:spcPct val="35000"/>
            </a:spcAft>
          </a:pPr>
          <a:r>
            <a:rPr lang="en-US" altLang="zh-CN" sz="1500" kern="1200" dirty="0" smtClean="0"/>
            <a:t>1.2.1 </a:t>
          </a:r>
          <a:r>
            <a:rPr lang="zh-CN" altLang="en-US" sz="1500" kern="1200" dirty="0" smtClean="0"/>
            <a:t>优缺点</a:t>
          </a:r>
          <a:endParaRPr lang="zh-CN" altLang="en-US" sz="1500" kern="1200" dirty="0"/>
        </a:p>
        <a:p>
          <a:pPr lvl="0" algn="l" defTabSz="666750">
            <a:lnSpc>
              <a:spcPct val="90000"/>
            </a:lnSpc>
            <a:spcBef>
              <a:spcPct val="0"/>
            </a:spcBef>
            <a:spcAft>
              <a:spcPct val="35000"/>
            </a:spcAft>
          </a:pPr>
          <a:r>
            <a:rPr lang="en-US" altLang="zh-CN" sz="1500" kern="1200" dirty="0" smtClean="0"/>
            <a:t>1.2.2 </a:t>
          </a:r>
          <a:r>
            <a:rPr lang="zh-CN" altLang="en-US" sz="1500" kern="1200" dirty="0" smtClean="0"/>
            <a:t>开源精神</a:t>
          </a:r>
          <a:endParaRPr lang="zh-CN" altLang="en-US" sz="1500" kern="1200" dirty="0"/>
        </a:p>
      </dsp:txBody>
      <dsp:txXfrm>
        <a:off x="1521204" y="1834003"/>
        <a:ext cx="7970833" cy="1165709"/>
      </dsp:txXfrm>
    </dsp:sp>
    <dsp:sp modelId="{E227FB8D-B11D-403F-BC06-DC3CB0757074}">
      <dsp:nvSpPr>
        <dsp:cNvPr id="0" name=""/>
        <dsp:cNvSpPr/>
      </dsp:nvSpPr>
      <dsp:spPr>
        <a:xfrm>
          <a:off x="1521204" y="3227386"/>
          <a:ext cx="7868542" cy="715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lvl="0" algn="l" defTabSz="1111250">
            <a:lnSpc>
              <a:spcPct val="90000"/>
            </a:lnSpc>
            <a:spcBef>
              <a:spcPct val="0"/>
            </a:spcBef>
            <a:spcAft>
              <a:spcPct val="35000"/>
            </a:spcAft>
          </a:pPr>
          <a:r>
            <a:rPr lang="en-US" altLang="zh-CN" sz="2500" kern="1200" dirty="0" smtClean="0"/>
            <a:t>1.3 Linux</a:t>
          </a:r>
          <a:r>
            <a:rPr lang="zh-CN" altLang="en-US" sz="2500" kern="1200" dirty="0" smtClean="0"/>
            <a:t>的系统版本</a:t>
          </a:r>
          <a:endParaRPr lang="zh-CN" altLang="en-US" sz="2500" kern="1200" dirty="0"/>
        </a:p>
      </dsp:txBody>
      <dsp:txXfrm>
        <a:off x="1521204" y="3227386"/>
        <a:ext cx="7868542" cy="715322"/>
      </dsp:txXfrm>
    </dsp:sp>
    <dsp:sp modelId="{C9DCEEDE-46DC-4E57-9FFE-A11AA4948625}">
      <dsp:nvSpPr>
        <dsp:cNvPr id="0" name=""/>
        <dsp:cNvSpPr/>
      </dsp:nvSpPr>
      <dsp:spPr>
        <a:xfrm>
          <a:off x="1521204" y="3942708"/>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A9BE1A-F00A-4372-B882-3D2DF99D10BA}">
      <dsp:nvSpPr>
        <dsp:cNvPr id="0" name=""/>
        <dsp:cNvSpPr/>
      </dsp:nvSpPr>
      <dsp:spPr>
        <a:xfrm>
          <a:off x="2627172" y="3942708"/>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B75B0-9F82-4507-9E25-9AB3DE59DC78}">
      <dsp:nvSpPr>
        <dsp:cNvPr id="0" name=""/>
        <dsp:cNvSpPr/>
      </dsp:nvSpPr>
      <dsp:spPr>
        <a:xfrm>
          <a:off x="3734013" y="3942708"/>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DA45B2-98F1-4A5C-AEB7-2CB4D5FB0D05}">
      <dsp:nvSpPr>
        <dsp:cNvPr id="0" name=""/>
        <dsp:cNvSpPr/>
      </dsp:nvSpPr>
      <dsp:spPr>
        <a:xfrm>
          <a:off x="4839980" y="3942708"/>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6DA618-0C67-4360-A36D-712A0E57E4AB}">
      <dsp:nvSpPr>
        <dsp:cNvPr id="0" name=""/>
        <dsp:cNvSpPr/>
      </dsp:nvSpPr>
      <dsp:spPr>
        <a:xfrm>
          <a:off x="5946822" y="3942708"/>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AAB339-CF38-451B-881E-7B2457494684}">
      <dsp:nvSpPr>
        <dsp:cNvPr id="0" name=""/>
        <dsp:cNvSpPr/>
      </dsp:nvSpPr>
      <dsp:spPr>
        <a:xfrm>
          <a:off x="7052789" y="3942708"/>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F608E1-D963-4A65-A80B-341659A339EC}">
      <dsp:nvSpPr>
        <dsp:cNvPr id="0" name=""/>
        <dsp:cNvSpPr/>
      </dsp:nvSpPr>
      <dsp:spPr>
        <a:xfrm>
          <a:off x="8159631" y="3942708"/>
          <a:ext cx="1841238" cy="1457137"/>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D58815-A690-4C9F-A51D-8F3195190244}">
      <dsp:nvSpPr>
        <dsp:cNvPr id="0" name=""/>
        <dsp:cNvSpPr/>
      </dsp:nvSpPr>
      <dsp:spPr>
        <a:xfrm>
          <a:off x="1521204" y="4088421"/>
          <a:ext cx="7970833" cy="116570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666750">
            <a:lnSpc>
              <a:spcPct val="90000"/>
            </a:lnSpc>
            <a:spcBef>
              <a:spcPct val="0"/>
            </a:spcBef>
            <a:spcAft>
              <a:spcPct val="35000"/>
            </a:spcAft>
          </a:pPr>
          <a:r>
            <a:rPr lang="en-US" altLang="zh-CN" sz="1500" kern="1200" dirty="0" smtClean="0"/>
            <a:t>1.3.1 </a:t>
          </a:r>
          <a:r>
            <a:rPr lang="zh-CN" altLang="en-US" sz="1500" kern="1200" dirty="0" smtClean="0"/>
            <a:t>系统组成</a:t>
          </a:r>
          <a:endParaRPr lang="zh-CN" altLang="en-US" sz="1500" kern="1200" dirty="0"/>
        </a:p>
        <a:p>
          <a:pPr lvl="0" algn="l" defTabSz="666750">
            <a:lnSpc>
              <a:spcPct val="90000"/>
            </a:lnSpc>
            <a:spcBef>
              <a:spcPct val="0"/>
            </a:spcBef>
            <a:spcAft>
              <a:spcPct val="35000"/>
            </a:spcAft>
          </a:pPr>
          <a:r>
            <a:rPr lang="en-US" altLang="zh-CN" sz="1500" kern="1200" dirty="0" smtClean="0"/>
            <a:t>1.3.2 </a:t>
          </a:r>
          <a:r>
            <a:rPr lang="zh-CN" altLang="en-US" sz="1500" kern="1200" dirty="0" smtClean="0"/>
            <a:t>发行版本</a:t>
          </a:r>
          <a:endParaRPr lang="zh-CN" altLang="en-US" sz="1500" kern="1200" dirty="0"/>
        </a:p>
        <a:p>
          <a:pPr lvl="0" algn="l" defTabSz="666750">
            <a:lnSpc>
              <a:spcPct val="90000"/>
            </a:lnSpc>
            <a:spcBef>
              <a:spcPct val="0"/>
            </a:spcBef>
            <a:spcAft>
              <a:spcPct val="35000"/>
            </a:spcAft>
          </a:pPr>
          <a:r>
            <a:rPr lang="en-US" altLang="zh-CN" sz="1500" kern="1200" dirty="0" smtClean="0"/>
            <a:t>1.3.3 CentOS 7</a:t>
          </a:r>
          <a:endParaRPr lang="zh-CN" altLang="en-US" sz="1500" kern="1200" dirty="0"/>
        </a:p>
      </dsp:txBody>
      <dsp:txXfrm>
        <a:off x="1521204" y="4088421"/>
        <a:ext cx="7970833" cy="1165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46C51-F863-42F4-96DD-8A819BC3FD5A}">
      <dsp:nvSpPr>
        <dsp:cNvPr id="0" name=""/>
        <dsp:cNvSpPr/>
      </dsp:nvSpPr>
      <dsp:spPr>
        <a:xfrm>
          <a:off x="2334248" y="302"/>
          <a:ext cx="6359645" cy="578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889000">
            <a:lnSpc>
              <a:spcPct val="90000"/>
            </a:lnSpc>
            <a:spcBef>
              <a:spcPct val="0"/>
            </a:spcBef>
            <a:spcAft>
              <a:spcPct val="35000"/>
            </a:spcAft>
          </a:pPr>
          <a:r>
            <a:rPr lang="en-US" altLang="zh-CN" sz="2000" kern="1200" dirty="0" smtClean="0"/>
            <a:t>2.1 </a:t>
          </a:r>
          <a:r>
            <a:rPr lang="zh-CN" altLang="en-US" sz="2000" kern="1200" dirty="0" smtClean="0"/>
            <a:t>虚拟</a:t>
          </a:r>
          <a:r>
            <a:rPr lang="en-US" altLang="zh-CN" sz="2000" kern="1200" dirty="0" smtClean="0"/>
            <a:t>VMWare</a:t>
          </a:r>
          <a:r>
            <a:rPr lang="zh-CN" altLang="en-US" sz="2000" kern="1200" dirty="0" smtClean="0"/>
            <a:t>的安装与配置</a:t>
          </a:r>
          <a:endParaRPr lang="zh-CN" altLang="en-US" sz="2000" kern="1200" dirty="0"/>
        </a:p>
      </dsp:txBody>
      <dsp:txXfrm>
        <a:off x="2334248" y="302"/>
        <a:ext cx="6359645" cy="578149"/>
      </dsp:txXfrm>
    </dsp:sp>
    <dsp:sp modelId="{208E93D0-FFBE-4474-9AC8-6389667EF0C6}">
      <dsp:nvSpPr>
        <dsp:cNvPr id="0" name=""/>
        <dsp:cNvSpPr/>
      </dsp:nvSpPr>
      <dsp:spPr>
        <a:xfrm>
          <a:off x="2334248" y="578451"/>
          <a:ext cx="1488157" cy="1177712"/>
        </a:xfrm>
        <a:prstGeom prst="chevron">
          <a:avLst>
            <a:gd name="adj" fmla="val 7061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565FD0D-B075-4451-B7FC-45B5ADE45D2B}">
      <dsp:nvSpPr>
        <dsp:cNvPr id="0" name=""/>
        <dsp:cNvSpPr/>
      </dsp:nvSpPr>
      <dsp:spPr>
        <a:xfrm>
          <a:off x="3228132" y="578451"/>
          <a:ext cx="1488157" cy="1177712"/>
        </a:xfrm>
        <a:prstGeom prst="chevron">
          <a:avLst>
            <a:gd name="adj" fmla="val 7061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4BEFE08-71FC-4226-852A-6BE7E3B0B401}">
      <dsp:nvSpPr>
        <dsp:cNvPr id="0" name=""/>
        <dsp:cNvSpPr/>
      </dsp:nvSpPr>
      <dsp:spPr>
        <a:xfrm>
          <a:off x="4122722" y="578451"/>
          <a:ext cx="1488157" cy="1177712"/>
        </a:xfrm>
        <a:prstGeom prst="chevron">
          <a:avLst>
            <a:gd name="adj" fmla="val 7061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C87DF60-6105-43A7-B198-759AF53606A3}">
      <dsp:nvSpPr>
        <dsp:cNvPr id="0" name=""/>
        <dsp:cNvSpPr/>
      </dsp:nvSpPr>
      <dsp:spPr>
        <a:xfrm>
          <a:off x="5016605" y="578451"/>
          <a:ext cx="1488157" cy="1177712"/>
        </a:xfrm>
        <a:prstGeom prst="chevron">
          <a:avLst>
            <a:gd name="adj" fmla="val 7061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8162D42-0EAA-47A4-885D-DD77A6C54025}">
      <dsp:nvSpPr>
        <dsp:cNvPr id="0" name=""/>
        <dsp:cNvSpPr/>
      </dsp:nvSpPr>
      <dsp:spPr>
        <a:xfrm>
          <a:off x="5911195" y="578451"/>
          <a:ext cx="1488157" cy="1177712"/>
        </a:xfrm>
        <a:prstGeom prst="chevron">
          <a:avLst>
            <a:gd name="adj" fmla="val 7061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252B60-25DD-4A54-A094-0FAF1394F98C}">
      <dsp:nvSpPr>
        <dsp:cNvPr id="0" name=""/>
        <dsp:cNvSpPr/>
      </dsp:nvSpPr>
      <dsp:spPr>
        <a:xfrm>
          <a:off x="6805079" y="578451"/>
          <a:ext cx="1488157" cy="1177712"/>
        </a:xfrm>
        <a:prstGeom prst="chevron">
          <a:avLst>
            <a:gd name="adj" fmla="val 7061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DA828EE-4381-487F-8B88-43707282B2F0}">
      <dsp:nvSpPr>
        <dsp:cNvPr id="0" name=""/>
        <dsp:cNvSpPr/>
      </dsp:nvSpPr>
      <dsp:spPr>
        <a:xfrm>
          <a:off x="7699669" y="578451"/>
          <a:ext cx="1488157" cy="1177712"/>
        </a:xfrm>
        <a:prstGeom prst="chevron">
          <a:avLst>
            <a:gd name="adj" fmla="val 7061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111D5F7-00CA-4C6D-85DB-7138D81F3605}">
      <dsp:nvSpPr>
        <dsp:cNvPr id="0" name=""/>
        <dsp:cNvSpPr/>
      </dsp:nvSpPr>
      <dsp:spPr>
        <a:xfrm>
          <a:off x="2334248" y="696223"/>
          <a:ext cx="6442320" cy="942169"/>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43180" tIns="43180" rIns="43180" bIns="43180" numCol="1" spcCol="1270" anchor="ctr" anchorCtr="0">
          <a:noAutofit/>
        </a:bodyPr>
        <a:lstStyle/>
        <a:p>
          <a:pPr lvl="0" algn="l" defTabSz="755650">
            <a:lnSpc>
              <a:spcPct val="90000"/>
            </a:lnSpc>
            <a:spcBef>
              <a:spcPct val="0"/>
            </a:spcBef>
            <a:spcAft>
              <a:spcPct val="35000"/>
            </a:spcAft>
          </a:pPr>
          <a:r>
            <a:rPr lang="en-US" altLang="zh-CN" sz="1700" kern="1200" dirty="0" smtClean="0"/>
            <a:t>2.1.1 VMWare</a:t>
          </a:r>
          <a:r>
            <a:rPr lang="zh-CN" altLang="en-US" sz="1700" kern="1200" dirty="0" smtClean="0"/>
            <a:t>的配置</a:t>
          </a:r>
          <a:endParaRPr lang="zh-CN" altLang="en-US" sz="1700" kern="1200" dirty="0"/>
        </a:p>
        <a:p>
          <a:pPr lvl="0" algn="l" defTabSz="755650">
            <a:lnSpc>
              <a:spcPct val="90000"/>
            </a:lnSpc>
            <a:spcBef>
              <a:spcPct val="0"/>
            </a:spcBef>
            <a:spcAft>
              <a:spcPct val="35000"/>
            </a:spcAft>
          </a:pPr>
          <a:r>
            <a:rPr lang="en-US" altLang="zh-CN" sz="1700" kern="1200" dirty="0" smtClean="0"/>
            <a:t>2.1.2 </a:t>
          </a:r>
          <a:r>
            <a:rPr lang="zh-CN" altLang="en-US" sz="1700" kern="1200" dirty="0" smtClean="0"/>
            <a:t>虚拟机的配置</a:t>
          </a:r>
          <a:endParaRPr lang="zh-CN" altLang="en-US" sz="1700" kern="1200" dirty="0"/>
        </a:p>
      </dsp:txBody>
      <dsp:txXfrm>
        <a:off x="2334248" y="696223"/>
        <a:ext cx="6442320" cy="942169"/>
      </dsp:txXfrm>
    </dsp:sp>
    <dsp:sp modelId="{F995823A-7B1B-43EB-BEAD-48371AE1647A}">
      <dsp:nvSpPr>
        <dsp:cNvPr id="0" name=""/>
        <dsp:cNvSpPr/>
      </dsp:nvSpPr>
      <dsp:spPr>
        <a:xfrm>
          <a:off x="2334248" y="1822406"/>
          <a:ext cx="6359645" cy="578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889000">
            <a:lnSpc>
              <a:spcPct val="90000"/>
            </a:lnSpc>
            <a:spcBef>
              <a:spcPct val="0"/>
            </a:spcBef>
            <a:spcAft>
              <a:spcPct val="35000"/>
            </a:spcAft>
          </a:pPr>
          <a:r>
            <a:rPr lang="en-US" altLang="zh-CN" sz="2000" kern="1200" dirty="0" smtClean="0"/>
            <a:t>2.2 CentOS 7</a:t>
          </a:r>
          <a:r>
            <a:rPr lang="zh-CN" altLang="en-US" sz="2000" kern="1200" dirty="0" smtClean="0"/>
            <a:t>的安装与配置</a:t>
          </a:r>
          <a:endParaRPr lang="zh-CN" altLang="en-US" sz="2000" kern="1200" dirty="0"/>
        </a:p>
      </dsp:txBody>
      <dsp:txXfrm>
        <a:off x="2334248" y="1822406"/>
        <a:ext cx="6359645" cy="578149"/>
      </dsp:txXfrm>
    </dsp:sp>
    <dsp:sp modelId="{5262FD10-777C-4018-9C81-A27821772E12}">
      <dsp:nvSpPr>
        <dsp:cNvPr id="0" name=""/>
        <dsp:cNvSpPr/>
      </dsp:nvSpPr>
      <dsp:spPr>
        <a:xfrm>
          <a:off x="2334248" y="2400556"/>
          <a:ext cx="1488157" cy="1177712"/>
        </a:xfrm>
        <a:prstGeom prst="chevron">
          <a:avLst>
            <a:gd name="adj" fmla="val 7061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6010B31-12A5-4882-9B3F-ABEA42BF3B06}">
      <dsp:nvSpPr>
        <dsp:cNvPr id="0" name=""/>
        <dsp:cNvSpPr/>
      </dsp:nvSpPr>
      <dsp:spPr>
        <a:xfrm>
          <a:off x="3228132" y="2400556"/>
          <a:ext cx="1488157" cy="1177712"/>
        </a:xfrm>
        <a:prstGeom prst="chevron">
          <a:avLst>
            <a:gd name="adj" fmla="val 7061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9E8388A-B3A0-45A8-820B-D6B50E83F2A1}">
      <dsp:nvSpPr>
        <dsp:cNvPr id="0" name=""/>
        <dsp:cNvSpPr/>
      </dsp:nvSpPr>
      <dsp:spPr>
        <a:xfrm>
          <a:off x="4122722" y="2400556"/>
          <a:ext cx="1488157" cy="1177712"/>
        </a:xfrm>
        <a:prstGeom prst="chevron">
          <a:avLst>
            <a:gd name="adj" fmla="val 7061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2FC2523-B744-4807-91BA-CB51076A8C13}">
      <dsp:nvSpPr>
        <dsp:cNvPr id="0" name=""/>
        <dsp:cNvSpPr/>
      </dsp:nvSpPr>
      <dsp:spPr>
        <a:xfrm>
          <a:off x="5016605" y="2400556"/>
          <a:ext cx="1488157" cy="1177712"/>
        </a:xfrm>
        <a:prstGeom prst="chevron">
          <a:avLst>
            <a:gd name="adj" fmla="val 7061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80FCA7E-3342-4F64-BE6B-A6E2753F16F2}">
      <dsp:nvSpPr>
        <dsp:cNvPr id="0" name=""/>
        <dsp:cNvSpPr/>
      </dsp:nvSpPr>
      <dsp:spPr>
        <a:xfrm>
          <a:off x="5911195" y="2400556"/>
          <a:ext cx="1488157" cy="1177712"/>
        </a:xfrm>
        <a:prstGeom prst="chevron">
          <a:avLst>
            <a:gd name="adj" fmla="val 7061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FA2FAAB-D0BF-4827-B636-924CD303CC7E}">
      <dsp:nvSpPr>
        <dsp:cNvPr id="0" name=""/>
        <dsp:cNvSpPr/>
      </dsp:nvSpPr>
      <dsp:spPr>
        <a:xfrm>
          <a:off x="6805079" y="2400556"/>
          <a:ext cx="1488157" cy="1177712"/>
        </a:xfrm>
        <a:prstGeom prst="chevron">
          <a:avLst>
            <a:gd name="adj" fmla="val 7061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92AE2FE-AD5E-446D-9AC9-920DCE098442}">
      <dsp:nvSpPr>
        <dsp:cNvPr id="0" name=""/>
        <dsp:cNvSpPr/>
      </dsp:nvSpPr>
      <dsp:spPr>
        <a:xfrm>
          <a:off x="7699669" y="2400556"/>
          <a:ext cx="1488157" cy="1177712"/>
        </a:xfrm>
        <a:prstGeom prst="chevron">
          <a:avLst>
            <a:gd name="adj" fmla="val 7061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0B36310-0D2F-4F73-A4B7-0E3D3D0C4787}">
      <dsp:nvSpPr>
        <dsp:cNvPr id="0" name=""/>
        <dsp:cNvSpPr/>
      </dsp:nvSpPr>
      <dsp:spPr>
        <a:xfrm>
          <a:off x="2334248" y="2518327"/>
          <a:ext cx="6442320" cy="942169"/>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43180" tIns="43180" rIns="43180" bIns="43180" numCol="1" spcCol="1270" anchor="ctr" anchorCtr="0">
          <a:noAutofit/>
        </a:bodyPr>
        <a:lstStyle/>
        <a:p>
          <a:pPr lvl="0" algn="l" defTabSz="755650">
            <a:lnSpc>
              <a:spcPct val="90000"/>
            </a:lnSpc>
            <a:spcBef>
              <a:spcPct val="0"/>
            </a:spcBef>
            <a:spcAft>
              <a:spcPct val="35000"/>
            </a:spcAft>
          </a:pPr>
          <a:r>
            <a:rPr lang="en-US" altLang="zh-CN" sz="1700" kern="1200" dirty="0" smtClean="0"/>
            <a:t>2.2.1 CentOS</a:t>
          </a:r>
          <a:r>
            <a:rPr lang="zh-CN" altLang="en-US" sz="1700" kern="1200" dirty="0" smtClean="0"/>
            <a:t>的安装</a:t>
          </a:r>
          <a:endParaRPr lang="zh-CN" altLang="en-US" sz="1700" kern="1200" dirty="0"/>
        </a:p>
        <a:p>
          <a:pPr lvl="0" algn="l" defTabSz="755650">
            <a:lnSpc>
              <a:spcPct val="90000"/>
            </a:lnSpc>
            <a:spcBef>
              <a:spcPct val="0"/>
            </a:spcBef>
            <a:spcAft>
              <a:spcPct val="35000"/>
            </a:spcAft>
          </a:pPr>
          <a:r>
            <a:rPr lang="en-US" altLang="zh-CN" sz="1700" kern="1200" dirty="0" smtClean="0"/>
            <a:t>2.2.2 CentOS</a:t>
          </a:r>
          <a:r>
            <a:rPr lang="zh-CN" altLang="en-US" sz="1700" kern="1200" dirty="0" smtClean="0"/>
            <a:t>的配置</a:t>
          </a:r>
          <a:endParaRPr lang="zh-CN" altLang="en-US" sz="1700" kern="1200" dirty="0"/>
        </a:p>
      </dsp:txBody>
      <dsp:txXfrm>
        <a:off x="2334248" y="2518327"/>
        <a:ext cx="6442320" cy="942169"/>
      </dsp:txXfrm>
    </dsp:sp>
    <dsp:sp modelId="{BA5A5E80-F725-4F53-BED6-3B8265F6A329}">
      <dsp:nvSpPr>
        <dsp:cNvPr id="0" name=""/>
        <dsp:cNvSpPr/>
      </dsp:nvSpPr>
      <dsp:spPr>
        <a:xfrm>
          <a:off x="2334248" y="3644510"/>
          <a:ext cx="6359645" cy="578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889000">
            <a:lnSpc>
              <a:spcPct val="90000"/>
            </a:lnSpc>
            <a:spcBef>
              <a:spcPct val="0"/>
            </a:spcBef>
            <a:spcAft>
              <a:spcPct val="35000"/>
            </a:spcAft>
          </a:pPr>
          <a:r>
            <a:rPr lang="en-US" altLang="zh-CN" sz="2000" kern="1200" dirty="0" smtClean="0"/>
            <a:t>2.3 CentOS</a:t>
          </a:r>
          <a:r>
            <a:rPr lang="zh-CN" altLang="en-US" sz="2000" kern="1200" dirty="0" smtClean="0"/>
            <a:t>软件管理</a:t>
          </a:r>
          <a:endParaRPr lang="zh-CN" altLang="en-US" sz="2000" kern="1200" dirty="0"/>
        </a:p>
      </dsp:txBody>
      <dsp:txXfrm>
        <a:off x="2334248" y="3644510"/>
        <a:ext cx="6359645" cy="578149"/>
      </dsp:txXfrm>
    </dsp:sp>
    <dsp:sp modelId="{3E11ADDC-508A-49BD-B259-58BC310418EB}">
      <dsp:nvSpPr>
        <dsp:cNvPr id="0" name=""/>
        <dsp:cNvSpPr/>
      </dsp:nvSpPr>
      <dsp:spPr>
        <a:xfrm>
          <a:off x="2334248" y="4222660"/>
          <a:ext cx="1488157" cy="1177712"/>
        </a:xfrm>
        <a:prstGeom prst="chevron">
          <a:avLst>
            <a:gd name="adj" fmla="val 7061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1245A31-E765-4BA7-8E26-AD43637477F6}">
      <dsp:nvSpPr>
        <dsp:cNvPr id="0" name=""/>
        <dsp:cNvSpPr/>
      </dsp:nvSpPr>
      <dsp:spPr>
        <a:xfrm>
          <a:off x="3228132" y="4222660"/>
          <a:ext cx="1488157" cy="1177712"/>
        </a:xfrm>
        <a:prstGeom prst="chevron">
          <a:avLst>
            <a:gd name="adj" fmla="val 7061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1686F58-C5B3-4132-8948-183F64804120}">
      <dsp:nvSpPr>
        <dsp:cNvPr id="0" name=""/>
        <dsp:cNvSpPr/>
      </dsp:nvSpPr>
      <dsp:spPr>
        <a:xfrm>
          <a:off x="4122722" y="4222660"/>
          <a:ext cx="1488157" cy="1177712"/>
        </a:xfrm>
        <a:prstGeom prst="chevron">
          <a:avLst>
            <a:gd name="adj" fmla="val 7061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28AE746-795C-4BA0-B64E-CB64644CE304}">
      <dsp:nvSpPr>
        <dsp:cNvPr id="0" name=""/>
        <dsp:cNvSpPr/>
      </dsp:nvSpPr>
      <dsp:spPr>
        <a:xfrm>
          <a:off x="5016605" y="4222660"/>
          <a:ext cx="1488157" cy="1177712"/>
        </a:xfrm>
        <a:prstGeom prst="chevron">
          <a:avLst>
            <a:gd name="adj" fmla="val 7061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272D277-72D2-4BF7-9C0D-9AD5B41E9FB4}">
      <dsp:nvSpPr>
        <dsp:cNvPr id="0" name=""/>
        <dsp:cNvSpPr/>
      </dsp:nvSpPr>
      <dsp:spPr>
        <a:xfrm>
          <a:off x="5911195" y="4222660"/>
          <a:ext cx="1488157" cy="1177712"/>
        </a:xfrm>
        <a:prstGeom prst="chevron">
          <a:avLst>
            <a:gd name="adj" fmla="val 7061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4021EF4-018B-44EE-94BF-7F5EFDF95150}">
      <dsp:nvSpPr>
        <dsp:cNvPr id="0" name=""/>
        <dsp:cNvSpPr/>
      </dsp:nvSpPr>
      <dsp:spPr>
        <a:xfrm>
          <a:off x="6805079" y="4222660"/>
          <a:ext cx="1488157" cy="1177712"/>
        </a:xfrm>
        <a:prstGeom prst="chevron">
          <a:avLst>
            <a:gd name="adj" fmla="val 7061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096709C-9DEB-4837-B16F-050424506286}">
      <dsp:nvSpPr>
        <dsp:cNvPr id="0" name=""/>
        <dsp:cNvSpPr/>
      </dsp:nvSpPr>
      <dsp:spPr>
        <a:xfrm>
          <a:off x="7699669" y="4222660"/>
          <a:ext cx="1488157" cy="1177712"/>
        </a:xfrm>
        <a:prstGeom prst="chevron">
          <a:avLst>
            <a:gd name="adj" fmla="val 7061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42BEF9F-B6C8-4F1E-8A2B-CA4ECD8322BE}">
      <dsp:nvSpPr>
        <dsp:cNvPr id="0" name=""/>
        <dsp:cNvSpPr/>
      </dsp:nvSpPr>
      <dsp:spPr>
        <a:xfrm>
          <a:off x="2334248" y="4340431"/>
          <a:ext cx="6442320" cy="942169"/>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43180" tIns="43180" rIns="43180" bIns="43180" numCol="1" spcCol="1270" anchor="ctr" anchorCtr="0">
          <a:noAutofit/>
        </a:bodyPr>
        <a:lstStyle/>
        <a:p>
          <a:pPr lvl="0" algn="l" defTabSz="755650">
            <a:lnSpc>
              <a:spcPct val="90000"/>
            </a:lnSpc>
            <a:spcBef>
              <a:spcPct val="0"/>
            </a:spcBef>
            <a:spcAft>
              <a:spcPct val="35000"/>
            </a:spcAft>
          </a:pPr>
          <a:r>
            <a:rPr lang="en-US" altLang="zh-CN" sz="1700" kern="1200" dirty="0" smtClean="0"/>
            <a:t>2.3.1 RPM</a:t>
          </a:r>
          <a:r>
            <a:rPr lang="zh-CN" altLang="en-US" sz="1700" kern="1200" dirty="0" smtClean="0"/>
            <a:t>包管理</a:t>
          </a:r>
          <a:endParaRPr lang="zh-CN" altLang="en-US" sz="1700" kern="1200" dirty="0"/>
        </a:p>
        <a:p>
          <a:pPr lvl="0" algn="l" defTabSz="755650">
            <a:lnSpc>
              <a:spcPct val="90000"/>
            </a:lnSpc>
            <a:spcBef>
              <a:spcPct val="0"/>
            </a:spcBef>
            <a:spcAft>
              <a:spcPct val="35000"/>
            </a:spcAft>
          </a:pPr>
          <a:r>
            <a:rPr lang="en-US" altLang="zh-CN" sz="1700" kern="1200" dirty="0" smtClean="0"/>
            <a:t>2.3.2 Yum</a:t>
          </a:r>
          <a:r>
            <a:rPr lang="zh-CN" altLang="en-US" sz="1700" kern="1200" dirty="0" smtClean="0"/>
            <a:t>软件仓库</a:t>
          </a:r>
          <a:endParaRPr lang="zh-CN" altLang="en-US" sz="1700" kern="1200" dirty="0"/>
        </a:p>
      </dsp:txBody>
      <dsp:txXfrm>
        <a:off x="2334248" y="4340431"/>
        <a:ext cx="6442320" cy="942169"/>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E242D2-AFB8-4627-BAF6-5FA5CC257127}" type="datetimeFigureOut">
              <a:rPr lang="zh-CN" altLang="en-US" smtClean="0"/>
              <a:t>2017/7/14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5B16D7-2356-4F32-8740-88801C7A1332}" type="slidenum">
              <a:rPr lang="zh-CN" altLang="en-US" smtClean="0"/>
              <a:t>‹#›</a:t>
            </a:fld>
            <a:endParaRPr lang="zh-CN" altLang="en-US"/>
          </a:p>
        </p:txBody>
      </p:sp>
    </p:spTree>
    <p:extLst>
      <p:ext uri="{BB962C8B-B14F-4D97-AF65-F5344CB8AC3E}">
        <p14:creationId xmlns:p14="http://schemas.microsoft.com/office/powerpoint/2010/main" val="3835934854"/>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544388" algn="l" defTabSz="1088776" rtl="0" eaLnBrk="1" latinLnBrk="0" hangingPunct="1">
      <a:defRPr sz="1400" kern="1200">
        <a:solidFill>
          <a:schemeClr val="tx1"/>
        </a:solidFill>
        <a:latin typeface="+mn-lt"/>
        <a:ea typeface="+mn-ea"/>
        <a:cs typeface="+mn-cs"/>
      </a:defRPr>
    </a:lvl2pPr>
    <a:lvl3pPr marL="1088776" algn="l" defTabSz="1088776" rtl="0" eaLnBrk="1" latinLnBrk="0" hangingPunct="1">
      <a:defRPr sz="1400" kern="1200">
        <a:solidFill>
          <a:schemeClr val="tx1"/>
        </a:solidFill>
        <a:latin typeface="+mn-lt"/>
        <a:ea typeface="+mn-ea"/>
        <a:cs typeface="+mn-cs"/>
      </a:defRPr>
    </a:lvl3pPr>
    <a:lvl4pPr marL="1633164" algn="l" defTabSz="1088776" rtl="0" eaLnBrk="1" latinLnBrk="0" hangingPunct="1">
      <a:defRPr sz="14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aike.baidu.com/item/%E5%B7%A5%E4%BF%A1%E9%83%A8"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baike.baidu.com/item/Canonica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1</a:t>
            </a:fld>
            <a:endParaRPr lang="zh-CN" altLang="en-US"/>
          </a:p>
        </p:txBody>
      </p:sp>
    </p:spTree>
    <p:extLst>
      <p:ext uri="{BB962C8B-B14F-4D97-AF65-F5344CB8AC3E}">
        <p14:creationId xmlns:p14="http://schemas.microsoft.com/office/powerpoint/2010/main" val="1086087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可靠性</a:t>
            </a:r>
            <a:endParaRPr lang="en-US" altLang="zh-CN" dirty="0" smtClean="0">
              <a:effectLst/>
            </a:endParaRPr>
          </a:p>
          <a:p>
            <a:endParaRPr lang="zh-CN" altLang="en-US" dirty="0" smtClean="0">
              <a:effectLst/>
            </a:endParaRPr>
          </a:p>
          <a:p>
            <a:r>
              <a:rPr lang="en-US" altLang="zh-CN" dirty="0" err="1" smtClean="0">
                <a:effectLst/>
              </a:rPr>
              <a:t>Redhat</a:t>
            </a:r>
            <a:r>
              <a:rPr lang="zh-CN" altLang="en-US" dirty="0" smtClean="0">
                <a:effectLst/>
              </a:rPr>
              <a:t>，应该称为</a:t>
            </a:r>
            <a:r>
              <a:rPr lang="en-US" altLang="zh-CN" dirty="0" err="1" smtClean="0">
                <a:effectLst/>
              </a:rPr>
              <a:t>Redhat</a:t>
            </a:r>
            <a:r>
              <a:rPr lang="zh-CN" altLang="en-US" dirty="0" smtClean="0">
                <a:effectLst/>
              </a:rPr>
              <a:t>系列，包括</a:t>
            </a:r>
            <a:r>
              <a:rPr lang="en-US" altLang="zh-CN" dirty="0" smtClean="0">
                <a:effectLst/>
              </a:rPr>
              <a:t>RHEL(</a:t>
            </a:r>
            <a:r>
              <a:rPr lang="en-US" altLang="zh-CN" dirty="0" err="1" smtClean="0">
                <a:effectLst/>
              </a:rPr>
              <a:t>RedhatEnterprise</a:t>
            </a:r>
            <a:r>
              <a:rPr lang="en-US" altLang="zh-CN" dirty="0" smtClean="0">
                <a:effectLst/>
              </a:rPr>
              <a:t> Linux</a:t>
            </a:r>
            <a:r>
              <a:rPr lang="zh-CN" altLang="en-US" dirty="0" smtClean="0">
                <a:effectLst/>
              </a:rPr>
              <a:t>，收费版本</a:t>
            </a:r>
            <a:r>
              <a:rPr lang="en-US" altLang="zh-CN" dirty="0" smtClean="0">
                <a:effectLst/>
              </a:rPr>
              <a:t>)</a:t>
            </a:r>
            <a:r>
              <a:rPr lang="zh-CN" altLang="en-US" dirty="0" smtClean="0">
                <a:effectLst/>
              </a:rPr>
              <a:t>、</a:t>
            </a:r>
            <a:r>
              <a:rPr lang="en-US" altLang="zh-CN" dirty="0" smtClean="0">
                <a:effectLst/>
              </a:rPr>
              <a:t>CentOS</a:t>
            </a:r>
            <a:r>
              <a:rPr lang="zh-CN" altLang="en-US" dirty="0" smtClean="0">
                <a:effectLst/>
              </a:rPr>
              <a:t>（</a:t>
            </a:r>
            <a:r>
              <a:rPr lang="en-US" altLang="zh-CN" dirty="0" smtClean="0">
                <a:effectLst/>
              </a:rPr>
              <a:t>Community </a:t>
            </a:r>
            <a:r>
              <a:rPr lang="en-US" altLang="zh-CN" dirty="0" err="1" smtClean="0">
                <a:effectLst/>
              </a:rPr>
              <a:t>ENTerprise</a:t>
            </a:r>
            <a:r>
              <a:rPr lang="en-US" altLang="zh-CN" dirty="0" smtClean="0">
                <a:effectLst/>
              </a:rPr>
              <a:t> Operating System</a:t>
            </a:r>
            <a:r>
              <a:rPr lang="zh-CN" altLang="en-US" dirty="0" smtClean="0">
                <a:effectLst/>
              </a:rPr>
              <a:t>，开源版本），是由红帽公司测试维护，并在</a:t>
            </a:r>
            <a:r>
              <a:rPr lang="en-US" altLang="zh-CN" dirty="0" smtClean="0">
                <a:effectLst/>
              </a:rPr>
              <a:t>Linux</a:t>
            </a:r>
            <a:r>
              <a:rPr lang="zh-CN" altLang="en-US" dirty="0" smtClean="0">
                <a:effectLst/>
              </a:rPr>
              <a:t>内核稳定分支上进行开发，系统相对稳定。</a:t>
            </a:r>
            <a:r>
              <a:rPr lang="en-US" altLang="zh-CN" dirty="0" err="1" smtClean="0">
                <a:effectLst/>
              </a:rPr>
              <a:t>Debian</a:t>
            </a:r>
            <a:r>
              <a:rPr lang="zh-CN" altLang="en-US" dirty="0" smtClean="0">
                <a:effectLst/>
              </a:rPr>
              <a:t>系列，包括</a:t>
            </a:r>
            <a:r>
              <a:rPr lang="en-US" altLang="zh-CN" dirty="0" err="1" smtClean="0">
                <a:effectLst/>
              </a:rPr>
              <a:t>Debian</a:t>
            </a:r>
            <a:r>
              <a:rPr lang="zh-CN" altLang="en-US" dirty="0" smtClean="0">
                <a:effectLst/>
              </a:rPr>
              <a:t>和</a:t>
            </a:r>
            <a:r>
              <a:rPr lang="en-US" altLang="zh-CN" dirty="0" smtClean="0">
                <a:effectLst/>
              </a:rPr>
              <a:t>Ubuntu </a:t>
            </a:r>
            <a:r>
              <a:rPr lang="zh-CN" altLang="en-US" dirty="0" smtClean="0">
                <a:effectLst/>
              </a:rPr>
              <a:t>等，是社区类</a:t>
            </a:r>
            <a:r>
              <a:rPr lang="en-US" altLang="zh-CN" dirty="0" smtClean="0">
                <a:effectLst/>
              </a:rPr>
              <a:t>Linux</a:t>
            </a:r>
            <a:r>
              <a:rPr lang="zh-CN" altLang="en-US" dirty="0" smtClean="0">
                <a:effectLst/>
              </a:rPr>
              <a:t>的典范，分为三个版本分支（</a:t>
            </a:r>
            <a:r>
              <a:rPr lang="en-US" altLang="zh-CN" dirty="0" smtClean="0">
                <a:effectLst/>
              </a:rPr>
              <a:t>branch</a:t>
            </a:r>
            <a:r>
              <a:rPr lang="zh-CN" altLang="en-US" dirty="0" smtClean="0">
                <a:effectLst/>
              </a:rPr>
              <a:t>）： </a:t>
            </a:r>
            <a:r>
              <a:rPr lang="en-US" altLang="zh-CN" dirty="0" smtClean="0">
                <a:effectLst/>
              </a:rPr>
              <a:t>stable, testing </a:t>
            </a:r>
            <a:r>
              <a:rPr lang="zh-CN" altLang="en-US" dirty="0" smtClean="0">
                <a:effectLst/>
              </a:rPr>
              <a:t>和 </a:t>
            </a:r>
            <a:r>
              <a:rPr lang="en-US" altLang="zh-CN" dirty="0" smtClean="0">
                <a:effectLst/>
              </a:rPr>
              <a:t>unstable</a:t>
            </a:r>
            <a:r>
              <a:rPr lang="zh-CN" altLang="en-US" dirty="0" smtClean="0">
                <a:effectLst/>
              </a:rPr>
              <a:t>。其中，</a:t>
            </a:r>
            <a:r>
              <a:rPr lang="en-US" altLang="zh-CN" dirty="0" smtClean="0">
                <a:effectLst/>
              </a:rPr>
              <a:t>unstable</a:t>
            </a:r>
            <a:r>
              <a:rPr lang="zh-CN" altLang="en-US" dirty="0" smtClean="0">
                <a:effectLst/>
              </a:rPr>
              <a:t>为最新的测试版本，其中包括最新的软件包，但是也有相对较多的</a:t>
            </a:r>
            <a:r>
              <a:rPr lang="en-US" altLang="zh-CN" dirty="0" smtClean="0">
                <a:effectLst/>
              </a:rPr>
              <a:t>bug</a:t>
            </a:r>
            <a:r>
              <a:rPr lang="zh-CN" altLang="en-US" dirty="0" smtClean="0">
                <a:effectLst/>
              </a:rPr>
              <a:t>，适合桌面用户。</a:t>
            </a:r>
            <a:r>
              <a:rPr lang="en-US" altLang="zh-CN" dirty="0" smtClean="0">
                <a:effectLst/>
              </a:rPr>
              <a:t>Ubuntu</a:t>
            </a:r>
            <a:r>
              <a:rPr lang="zh-CN" altLang="en-US" dirty="0" smtClean="0">
                <a:effectLst/>
              </a:rPr>
              <a:t>是基于 </a:t>
            </a:r>
            <a:r>
              <a:rPr lang="en-US" altLang="zh-CN" dirty="0" err="1" smtClean="0">
                <a:effectLst/>
              </a:rPr>
              <a:t>Debian</a:t>
            </a:r>
            <a:r>
              <a:rPr lang="zh-CN" altLang="en-US" dirty="0" smtClean="0">
                <a:effectLst/>
              </a:rPr>
              <a:t>的</a:t>
            </a:r>
            <a:r>
              <a:rPr lang="en-US" altLang="zh-CN" dirty="0" smtClean="0">
                <a:effectLst/>
              </a:rPr>
              <a:t>unstable</a:t>
            </a:r>
            <a:r>
              <a:rPr lang="zh-CN" altLang="en-US" dirty="0" smtClean="0">
                <a:effectLst/>
              </a:rPr>
              <a:t>版本加强而来，一个拥有</a:t>
            </a:r>
            <a:r>
              <a:rPr lang="en-US" altLang="zh-CN" dirty="0" err="1" smtClean="0">
                <a:effectLst/>
              </a:rPr>
              <a:t>Debian</a:t>
            </a:r>
            <a:r>
              <a:rPr lang="zh-CN" altLang="en-US" dirty="0" smtClean="0">
                <a:effectLst/>
              </a:rPr>
              <a:t>所有的优点，以及自己所加强的优点的近乎完美的 </a:t>
            </a:r>
            <a:r>
              <a:rPr lang="en-US" altLang="zh-CN" dirty="0" smtClean="0">
                <a:effectLst/>
              </a:rPr>
              <a:t>Linux</a:t>
            </a:r>
            <a:r>
              <a:rPr lang="zh-CN" altLang="en-US" dirty="0" smtClean="0">
                <a:effectLst/>
              </a:rPr>
              <a:t>桌面系统，界面非常友好，容易上手，对硬件的支持非常全面，是最适合做桌面系统的</a:t>
            </a:r>
            <a:r>
              <a:rPr lang="en-US" altLang="zh-CN" dirty="0" smtClean="0">
                <a:effectLst/>
              </a:rPr>
              <a:t>Linux</a:t>
            </a:r>
            <a:r>
              <a:rPr lang="zh-CN" altLang="en-US" dirty="0" smtClean="0">
                <a:effectLst/>
              </a:rPr>
              <a:t>发行版本。</a:t>
            </a:r>
          </a:p>
          <a:p>
            <a:r>
              <a:rPr lang="zh-CN" altLang="en-US" dirty="0" smtClean="0">
                <a:effectLst/>
              </a:rPr>
              <a:t>硬件兼容性</a:t>
            </a:r>
          </a:p>
          <a:p>
            <a:r>
              <a:rPr lang="en-US" altLang="zh-CN" dirty="0" smtClean="0">
                <a:effectLst/>
              </a:rPr>
              <a:t>RHEL</a:t>
            </a:r>
            <a:r>
              <a:rPr lang="zh-CN" altLang="en-US" dirty="0" smtClean="0">
                <a:effectLst/>
              </a:rPr>
              <a:t>对硬件的支持很好，主流硬件厂商早就将服务器拿过去测试，一般不存在硬件的兼容性问题。对于</a:t>
            </a:r>
            <a:r>
              <a:rPr lang="en-US" altLang="zh-CN" dirty="0" err="1" smtClean="0">
                <a:effectLst/>
              </a:rPr>
              <a:t>Debian</a:t>
            </a:r>
            <a:r>
              <a:rPr lang="zh-CN" altLang="en-US" dirty="0" smtClean="0">
                <a:effectLst/>
              </a:rPr>
              <a:t>来说，由于版权和代码纯洁性考虑，一些硬件驱动和软件被删掉了，导致安装过程有问题</a:t>
            </a:r>
          </a:p>
          <a:p>
            <a:r>
              <a:rPr lang="zh-CN" altLang="en-US" dirty="0" smtClean="0">
                <a:effectLst/>
              </a:rPr>
              <a:t>生命周期</a:t>
            </a:r>
          </a:p>
          <a:p>
            <a:r>
              <a:rPr lang="en-US" altLang="zh-CN" dirty="0" smtClean="0">
                <a:effectLst/>
              </a:rPr>
              <a:t>CentOS/RHEL</a:t>
            </a:r>
            <a:r>
              <a:rPr lang="zh-CN" altLang="en-US" dirty="0" smtClean="0">
                <a:effectLst/>
              </a:rPr>
              <a:t>的生命周期是</a:t>
            </a:r>
            <a:r>
              <a:rPr lang="en-US" altLang="zh-CN" sz="1400" b="1" kern="1200" dirty="0" smtClean="0">
                <a:solidFill>
                  <a:schemeClr val="tx1"/>
                </a:solidFill>
                <a:effectLst/>
                <a:latin typeface="+mn-lt"/>
                <a:ea typeface="+mn-ea"/>
                <a:cs typeface="+mn-cs"/>
              </a:rPr>
              <a:t>7</a:t>
            </a:r>
            <a:r>
              <a:rPr lang="zh-CN" altLang="en-US" dirty="0" smtClean="0">
                <a:effectLst/>
              </a:rPr>
              <a:t>到</a:t>
            </a:r>
            <a:r>
              <a:rPr lang="en-US" altLang="zh-CN" dirty="0" smtClean="0">
                <a:effectLst/>
              </a:rPr>
              <a:t>10</a:t>
            </a:r>
            <a:r>
              <a:rPr lang="zh-CN" altLang="en-US" dirty="0" smtClean="0">
                <a:effectLst/>
              </a:rPr>
              <a:t>年，基本上可以覆盖硬件的生命周期，也就意味着一个新硬件安装以后，不用再次安装操作系统。而</a:t>
            </a:r>
            <a:r>
              <a:rPr lang="en-US" altLang="zh-CN" dirty="0" err="1" smtClean="0">
                <a:effectLst/>
              </a:rPr>
              <a:t>Debian</a:t>
            </a:r>
            <a:r>
              <a:rPr lang="zh-CN" altLang="en-US" dirty="0" smtClean="0">
                <a:effectLst/>
              </a:rPr>
              <a:t>的生命周期是不固定的，一般新版本发布以后，上个版本再维护</a:t>
            </a:r>
            <a:r>
              <a:rPr lang="en-US" altLang="zh-CN" dirty="0" smtClean="0">
                <a:effectLst/>
              </a:rPr>
              <a:t>18</a:t>
            </a:r>
            <a:r>
              <a:rPr lang="zh-CN" altLang="en-US" dirty="0" smtClean="0">
                <a:effectLst/>
              </a:rPr>
              <a:t>个月。而</a:t>
            </a:r>
            <a:r>
              <a:rPr lang="en-US" altLang="zh-CN" dirty="0" err="1" smtClean="0">
                <a:effectLst/>
              </a:rPr>
              <a:t>Debian</a:t>
            </a:r>
            <a:r>
              <a:rPr lang="zh-CN" altLang="en-US" dirty="0" smtClean="0">
                <a:effectLst/>
              </a:rPr>
              <a:t>的版本发布时间间隔不稳定，经常会延期。综合起来一个版本的生命周期一般在</a:t>
            </a:r>
            <a:r>
              <a:rPr lang="en-US" altLang="zh-CN" dirty="0" smtClean="0">
                <a:effectLst/>
              </a:rPr>
              <a:t>3</a:t>
            </a:r>
            <a:r>
              <a:rPr lang="zh-CN" altLang="en-US" dirty="0" smtClean="0">
                <a:effectLst/>
              </a:rPr>
              <a:t>～</a:t>
            </a:r>
            <a:r>
              <a:rPr lang="en-US" altLang="zh-CN" dirty="0" smtClean="0">
                <a:effectLst/>
              </a:rPr>
              <a:t>4</a:t>
            </a:r>
            <a:r>
              <a:rPr lang="zh-CN" altLang="en-US" dirty="0" smtClean="0">
                <a:effectLst/>
              </a:rPr>
              <a:t>年。如果选用了 </a:t>
            </a:r>
            <a:r>
              <a:rPr lang="en-US" altLang="zh-CN" dirty="0" err="1" smtClean="0">
                <a:effectLst/>
              </a:rPr>
              <a:t>Debian</a:t>
            </a:r>
            <a:r>
              <a:rPr lang="en-US" altLang="zh-CN" dirty="0" smtClean="0">
                <a:effectLst/>
              </a:rPr>
              <a:t> </a:t>
            </a:r>
            <a:r>
              <a:rPr lang="zh-CN" altLang="en-US" dirty="0" smtClean="0">
                <a:effectLst/>
              </a:rPr>
              <a:t>或者 </a:t>
            </a:r>
            <a:r>
              <a:rPr lang="en-US" altLang="zh-CN" dirty="0" smtClean="0">
                <a:effectLst/>
              </a:rPr>
              <a:t>Ubuntu</a:t>
            </a:r>
            <a:r>
              <a:rPr lang="zh-CN" altLang="en-US" dirty="0" smtClean="0">
                <a:effectLst/>
              </a:rPr>
              <a:t>作为服务器，等生命周期过了以后，就没有安全补丁，服务器就会有安全风险。</a:t>
            </a:r>
          </a:p>
          <a:p>
            <a:endParaRPr lang="zh-CN" altLang="en-US" sz="14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C5B16D7-2356-4F32-8740-88801C7A1332}" type="slidenum">
              <a:rPr lang="zh-CN" altLang="en-US" smtClean="0"/>
              <a:t>11</a:t>
            </a:fld>
            <a:endParaRPr lang="zh-CN" altLang="en-US"/>
          </a:p>
        </p:txBody>
      </p:sp>
    </p:spTree>
    <p:extLst>
      <p:ext uri="{BB962C8B-B14F-4D97-AF65-F5344CB8AC3E}">
        <p14:creationId xmlns:p14="http://schemas.microsoft.com/office/powerpoint/2010/main" val="2477682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b="1" i="0" kern="1200" dirty="0" err="1" smtClean="0">
                <a:solidFill>
                  <a:schemeClr val="tx1"/>
                </a:solidFill>
                <a:effectLst/>
                <a:latin typeface="+mn-lt"/>
                <a:ea typeface="+mn-ea"/>
                <a:cs typeface="+mn-cs"/>
              </a:rPr>
              <a:t>Debian</a:t>
            </a:r>
            <a:endParaRPr lang="zh-CN" altLang="en-US" sz="1400" b="0" i="0" kern="1200" dirty="0" smtClean="0">
              <a:solidFill>
                <a:schemeClr val="tx1"/>
              </a:solidFill>
              <a:effectLst/>
              <a:latin typeface="+mn-lt"/>
              <a:ea typeface="+mn-ea"/>
              <a:cs typeface="+mn-cs"/>
            </a:endParaRPr>
          </a:p>
          <a:p>
            <a:r>
              <a:rPr lang="zh-CN" altLang="en-US" sz="1400" b="0" i="0" kern="1200" dirty="0" smtClean="0">
                <a:solidFill>
                  <a:schemeClr val="tx1"/>
                </a:solidFill>
                <a:effectLst/>
                <a:latin typeface="+mn-lt"/>
                <a:ea typeface="+mn-ea"/>
                <a:cs typeface="+mn-cs"/>
              </a:rPr>
              <a:t>提供近十万种不同的开源软件支持，在国外拥有很高的认可度和使用率。</a:t>
            </a:r>
          </a:p>
          <a:p>
            <a:r>
              <a:rPr lang="zh-CN" altLang="en-US" sz="1400" b="0" i="0" kern="1200" dirty="0" smtClean="0">
                <a:solidFill>
                  <a:schemeClr val="tx1"/>
                </a:solidFill>
                <a:effectLst/>
                <a:latin typeface="+mn-lt"/>
                <a:ea typeface="+mn-ea"/>
                <a:cs typeface="+mn-cs"/>
              </a:rPr>
              <a:t>对于各类内核架构支持性良好，稳定性、安全性强更有免费的技术支持。</a:t>
            </a:r>
          </a:p>
          <a:p>
            <a:r>
              <a:rPr lang="en-US" altLang="zh-CN" sz="1400" b="1" i="0" kern="1200" dirty="0" smtClean="0">
                <a:solidFill>
                  <a:schemeClr val="tx1"/>
                </a:solidFill>
                <a:effectLst/>
                <a:latin typeface="+mn-lt"/>
                <a:ea typeface="+mn-ea"/>
                <a:cs typeface="+mn-cs"/>
              </a:rPr>
              <a:t>Ubuntu</a:t>
            </a:r>
            <a:endParaRPr lang="zh-CN" altLang="en-US" sz="1400" b="0" i="0" kern="1200" dirty="0" smtClean="0">
              <a:solidFill>
                <a:schemeClr val="tx1"/>
              </a:solidFill>
              <a:effectLst/>
              <a:latin typeface="+mn-lt"/>
              <a:ea typeface="+mn-ea"/>
              <a:cs typeface="+mn-cs"/>
            </a:endParaRPr>
          </a:p>
          <a:p>
            <a:r>
              <a:rPr lang="en-US" altLang="zh-CN" sz="1400" b="0" i="0" kern="1200" dirty="0" smtClean="0">
                <a:solidFill>
                  <a:schemeClr val="tx1"/>
                </a:solidFill>
                <a:effectLst/>
                <a:latin typeface="+mn-lt"/>
                <a:ea typeface="+mn-ea"/>
                <a:cs typeface="+mn-cs"/>
              </a:rPr>
              <a:t>Ubuntu</a:t>
            </a:r>
            <a:r>
              <a:rPr lang="zh-CN" altLang="en-US" sz="1400" b="0" i="0" kern="1200" dirty="0" smtClean="0">
                <a:solidFill>
                  <a:schemeClr val="tx1"/>
                </a:solidFill>
                <a:effectLst/>
                <a:latin typeface="+mn-lt"/>
                <a:ea typeface="+mn-ea"/>
                <a:cs typeface="+mn-cs"/>
              </a:rPr>
              <a:t>是一款基于</a:t>
            </a:r>
            <a:r>
              <a:rPr lang="en-US" altLang="zh-CN" sz="1400" b="0" i="0" kern="1200" dirty="0" err="1" smtClean="0">
                <a:solidFill>
                  <a:schemeClr val="tx1"/>
                </a:solidFill>
                <a:effectLst/>
                <a:latin typeface="+mn-lt"/>
                <a:ea typeface="+mn-ea"/>
                <a:cs typeface="+mn-cs"/>
              </a:rPr>
              <a:t>Debian</a:t>
            </a:r>
            <a:r>
              <a:rPr lang="zh-CN" altLang="en-US" sz="1400" b="0" i="0" kern="1200" dirty="0" smtClean="0">
                <a:solidFill>
                  <a:schemeClr val="tx1"/>
                </a:solidFill>
                <a:effectLst/>
                <a:latin typeface="+mn-lt"/>
                <a:ea typeface="+mn-ea"/>
                <a:cs typeface="+mn-cs"/>
              </a:rPr>
              <a:t>派生的操作系统，对新款硬件具有极强的兼容能力。</a:t>
            </a:r>
          </a:p>
          <a:p>
            <a:r>
              <a:rPr lang="zh-CN" altLang="en-US" sz="1400" b="0" i="0" kern="1200" dirty="0" smtClean="0">
                <a:solidFill>
                  <a:schemeClr val="tx1"/>
                </a:solidFill>
                <a:effectLst/>
                <a:latin typeface="+mn-lt"/>
                <a:ea typeface="+mn-ea"/>
                <a:cs typeface="+mn-cs"/>
              </a:rPr>
              <a:t>普遍认为</a:t>
            </a:r>
            <a:r>
              <a:rPr lang="en-US" altLang="zh-CN" sz="1400" b="0" i="0" kern="1200" dirty="0" smtClean="0">
                <a:solidFill>
                  <a:schemeClr val="tx1"/>
                </a:solidFill>
                <a:effectLst/>
                <a:latin typeface="+mn-lt"/>
                <a:ea typeface="+mn-ea"/>
                <a:cs typeface="+mn-cs"/>
              </a:rPr>
              <a:t>Ubuntu</a:t>
            </a:r>
            <a:r>
              <a:rPr lang="zh-CN" altLang="en-US" sz="1400" b="0" i="0" kern="1200" dirty="0" smtClean="0">
                <a:solidFill>
                  <a:schemeClr val="tx1"/>
                </a:solidFill>
                <a:effectLst/>
                <a:latin typeface="+mn-lt"/>
                <a:ea typeface="+mn-ea"/>
                <a:cs typeface="+mn-cs"/>
              </a:rPr>
              <a:t>与</a:t>
            </a:r>
            <a:r>
              <a:rPr lang="en-US" altLang="zh-CN" sz="1400" b="0" i="0" kern="1200" dirty="0" smtClean="0">
                <a:solidFill>
                  <a:schemeClr val="tx1"/>
                </a:solidFill>
                <a:effectLst/>
                <a:latin typeface="+mn-lt"/>
                <a:ea typeface="+mn-ea"/>
                <a:cs typeface="+mn-cs"/>
              </a:rPr>
              <a:t>Fedora</a:t>
            </a:r>
            <a:r>
              <a:rPr lang="zh-CN" altLang="en-US" sz="1400" b="0" i="0" kern="1200" dirty="0" smtClean="0">
                <a:solidFill>
                  <a:schemeClr val="tx1"/>
                </a:solidFill>
                <a:effectLst/>
                <a:latin typeface="+mn-lt"/>
                <a:ea typeface="+mn-ea"/>
                <a:cs typeface="+mn-cs"/>
              </a:rPr>
              <a:t>都是极其出色的</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桌面系统，同时</a:t>
            </a:r>
            <a:r>
              <a:rPr lang="en-US" altLang="zh-CN" sz="1400" b="0" i="0" kern="1200" dirty="0" smtClean="0">
                <a:solidFill>
                  <a:schemeClr val="tx1"/>
                </a:solidFill>
                <a:effectLst/>
                <a:latin typeface="+mn-lt"/>
                <a:ea typeface="+mn-ea"/>
                <a:cs typeface="+mn-cs"/>
              </a:rPr>
              <a:t>Ubuntu</a:t>
            </a:r>
            <a:r>
              <a:rPr lang="zh-CN" altLang="en-US" sz="1400" b="0" i="0" kern="1200" dirty="0" smtClean="0">
                <a:solidFill>
                  <a:schemeClr val="tx1"/>
                </a:solidFill>
                <a:effectLst/>
                <a:latin typeface="+mn-lt"/>
                <a:ea typeface="+mn-ea"/>
                <a:cs typeface="+mn-cs"/>
              </a:rPr>
              <a:t>也可用于服务器领域。</a:t>
            </a:r>
            <a:endParaRPr lang="en-US" altLang="zh-CN" sz="1400" b="0" i="0" kern="1200" dirty="0" smtClean="0">
              <a:solidFill>
                <a:schemeClr val="tx1"/>
              </a:solidFill>
              <a:effectLst/>
              <a:latin typeface="+mn-lt"/>
              <a:ea typeface="+mn-ea"/>
              <a:cs typeface="+mn-cs"/>
            </a:endParaRPr>
          </a:p>
          <a:p>
            <a:endParaRPr lang="en-US" altLang="zh-CN" sz="1400" b="0" i="0" kern="1200" dirty="0" smtClean="0">
              <a:solidFill>
                <a:schemeClr val="tx1"/>
              </a:solidFill>
              <a:effectLst/>
              <a:latin typeface="+mn-lt"/>
              <a:ea typeface="+mn-ea"/>
              <a:cs typeface="+mn-cs"/>
            </a:endParaRPr>
          </a:p>
          <a:p>
            <a:r>
              <a:rPr lang="zh-CN" altLang="en-US" sz="1400" b="0" i="0" kern="1200" dirty="0" smtClean="0">
                <a:solidFill>
                  <a:schemeClr val="tx1"/>
                </a:solidFill>
                <a:effectLst/>
                <a:latin typeface="+mn-lt"/>
                <a:ea typeface="+mn-ea"/>
                <a:cs typeface="+mn-cs"/>
              </a:rPr>
              <a:t>此外还有一些其他的</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发行版</a:t>
            </a:r>
          </a:p>
          <a:p>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12</a:t>
            </a:fld>
            <a:endParaRPr lang="zh-CN" altLang="en-US"/>
          </a:p>
        </p:txBody>
      </p:sp>
    </p:spTree>
    <p:extLst>
      <p:ext uri="{BB962C8B-B14F-4D97-AF65-F5344CB8AC3E}">
        <p14:creationId xmlns:p14="http://schemas.microsoft.com/office/powerpoint/2010/main" val="2072241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b="0" i="0" kern="1200" dirty="0" smtClean="0">
                <a:solidFill>
                  <a:schemeClr val="tx1"/>
                </a:solidFill>
                <a:effectLst/>
                <a:latin typeface="+mn-lt"/>
                <a:ea typeface="+mn-ea"/>
                <a:cs typeface="+mn-cs"/>
              </a:rPr>
              <a:t>2013</a:t>
            </a:r>
            <a:r>
              <a:rPr lang="zh-CN" altLang="en-US" sz="1400" b="0" i="0" kern="1200" dirty="0" smtClean="0">
                <a:solidFill>
                  <a:schemeClr val="tx1"/>
                </a:solidFill>
                <a:effectLst/>
                <a:latin typeface="+mn-lt"/>
                <a:ea typeface="+mn-ea"/>
                <a:cs typeface="+mn-cs"/>
              </a:rPr>
              <a:t>年</a:t>
            </a:r>
            <a:r>
              <a:rPr lang="en-US" altLang="zh-CN" sz="1400" b="0" i="0" kern="1200" dirty="0" smtClean="0">
                <a:solidFill>
                  <a:schemeClr val="tx1"/>
                </a:solidFill>
                <a:effectLst/>
                <a:latin typeface="+mn-lt"/>
                <a:ea typeface="+mn-ea"/>
                <a:cs typeface="+mn-cs"/>
              </a:rPr>
              <a:t>3</a:t>
            </a:r>
            <a:r>
              <a:rPr lang="zh-CN" altLang="en-US" sz="1400" b="0" i="0" kern="1200" dirty="0" smtClean="0">
                <a:solidFill>
                  <a:schemeClr val="tx1"/>
                </a:solidFill>
                <a:effectLst/>
                <a:latin typeface="+mn-lt"/>
                <a:ea typeface="+mn-ea"/>
                <a:cs typeface="+mn-cs"/>
              </a:rPr>
              <a:t>月</a:t>
            </a:r>
            <a:r>
              <a:rPr lang="en-US" altLang="zh-CN" sz="1400" b="0" i="0" kern="1200" dirty="0" smtClean="0">
                <a:solidFill>
                  <a:schemeClr val="tx1"/>
                </a:solidFill>
                <a:effectLst/>
                <a:latin typeface="+mn-lt"/>
                <a:ea typeface="+mn-ea"/>
                <a:cs typeface="+mn-cs"/>
              </a:rPr>
              <a:t>23</a:t>
            </a:r>
            <a:r>
              <a:rPr lang="zh-CN" altLang="en-US" sz="1400" b="0" i="0" kern="1200" dirty="0" smtClean="0">
                <a:solidFill>
                  <a:schemeClr val="tx1"/>
                </a:solidFill>
                <a:effectLst/>
                <a:latin typeface="+mn-lt"/>
                <a:ea typeface="+mn-ea"/>
                <a:cs typeface="+mn-cs"/>
              </a:rPr>
              <a:t>日，</a:t>
            </a:r>
            <a:r>
              <a:rPr lang="zh-CN" altLang="en-US" sz="1400" b="0" i="0" u="none" strike="noStrike" kern="1200" dirty="0" smtClean="0">
                <a:solidFill>
                  <a:schemeClr val="tx1"/>
                </a:solidFill>
                <a:effectLst/>
                <a:latin typeface="+mn-lt"/>
                <a:ea typeface="+mn-ea"/>
                <a:cs typeface="+mn-cs"/>
                <a:hlinkClick r:id="rId3"/>
              </a:rPr>
              <a:t>工信部</a:t>
            </a:r>
            <a:r>
              <a:rPr lang="zh-CN" altLang="en-US" sz="1400" b="0" i="0" kern="1200" dirty="0" smtClean="0">
                <a:solidFill>
                  <a:schemeClr val="tx1"/>
                </a:solidFill>
                <a:effectLst/>
                <a:latin typeface="+mn-lt"/>
                <a:ea typeface="+mn-ea"/>
                <a:cs typeface="+mn-cs"/>
              </a:rPr>
              <a:t>与</a:t>
            </a:r>
            <a:r>
              <a:rPr lang="en-US" altLang="zh-CN" sz="1400" b="0" i="0" kern="1200" dirty="0" smtClean="0">
                <a:solidFill>
                  <a:schemeClr val="tx1"/>
                </a:solidFill>
                <a:effectLst/>
                <a:latin typeface="+mn-lt"/>
                <a:ea typeface="+mn-ea"/>
                <a:cs typeface="+mn-cs"/>
              </a:rPr>
              <a:t>Ubuntu</a:t>
            </a:r>
            <a:r>
              <a:rPr lang="zh-CN" altLang="en-US" sz="1400" b="0" i="0" kern="1200" dirty="0" smtClean="0">
                <a:solidFill>
                  <a:schemeClr val="tx1"/>
                </a:solidFill>
                <a:effectLst/>
                <a:latin typeface="+mn-lt"/>
                <a:ea typeface="+mn-ea"/>
                <a:cs typeface="+mn-cs"/>
              </a:rPr>
              <a:t>系统开发商</a:t>
            </a:r>
            <a:r>
              <a:rPr lang="en-US" altLang="zh-CN" sz="1400" b="0" i="0" u="none" strike="noStrike" kern="1200" dirty="0" smtClean="0">
                <a:solidFill>
                  <a:schemeClr val="tx1"/>
                </a:solidFill>
                <a:effectLst/>
                <a:latin typeface="+mn-lt"/>
                <a:ea typeface="+mn-ea"/>
                <a:cs typeface="+mn-cs"/>
                <a:hlinkClick r:id="rId4"/>
              </a:rPr>
              <a:t>Canonical</a:t>
            </a:r>
            <a:r>
              <a:rPr lang="zh-CN" altLang="en-US" sz="1400" b="0" i="0" kern="1200" dirty="0" smtClean="0">
                <a:solidFill>
                  <a:schemeClr val="tx1"/>
                </a:solidFill>
                <a:effectLst/>
                <a:latin typeface="+mn-lt"/>
                <a:ea typeface="+mn-ea"/>
                <a:cs typeface="+mn-cs"/>
              </a:rPr>
              <a:t>联合宣布：“工信部旗下的软件与集成电路促进中心（</a:t>
            </a:r>
            <a:r>
              <a:rPr lang="en-US" altLang="zh-CN" sz="1400" b="0" i="0" kern="1200" dirty="0" smtClean="0">
                <a:solidFill>
                  <a:schemeClr val="tx1"/>
                </a:solidFill>
                <a:effectLst/>
                <a:latin typeface="+mn-lt"/>
                <a:ea typeface="+mn-ea"/>
                <a:cs typeface="+mn-cs"/>
              </a:rPr>
              <a:t>CSIP</a:t>
            </a:r>
            <a:r>
              <a:rPr lang="zh-CN" altLang="en-US" sz="1400" b="0" i="0" kern="1200" dirty="0" smtClean="0">
                <a:solidFill>
                  <a:schemeClr val="tx1"/>
                </a:solidFill>
                <a:effectLst/>
                <a:latin typeface="+mn-lt"/>
                <a:ea typeface="+mn-ea"/>
                <a:cs typeface="+mn-cs"/>
              </a:rPr>
              <a:t>）将和</a:t>
            </a:r>
            <a:r>
              <a:rPr lang="en-US" altLang="zh-CN" sz="1400" b="0" i="0" kern="1200" dirty="0" smtClean="0">
                <a:solidFill>
                  <a:schemeClr val="tx1"/>
                </a:solidFill>
                <a:effectLst/>
                <a:latin typeface="+mn-lt"/>
                <a:ea typeface="+mn-ea"/>
                <a:cs typeface="+mn-cs"/>
              </a:rPr>
              <a:t>Canonical</a:t>
            </a:r>
            <a:r>
              <a:rPr lang="zh-CN" altLang="en-US" sz="1400" b="0" i="0" kern="1200" dirty="0" smtClean="0">
                <a:solidFill>
                  <a:schemeClr val="tx1"/>
                </a:solidFill>
                <a:effectLst/>
                <a:latin typeface="+mn-lt"/>
                <a:ea typeface="+mn-ea"/>
                <a:cs typeface="+mn-cs"/>
              </a:rPr>
              <a:t>合力打造专为中国市场而设计的优麒麟（</a:t>
            </a:r>
            <a:r>
              <a:rPr lang="en-US" altLang="zh-CN" sz="1400" b="0" i="0" kern="1200" dirty="0" smtClean="0">
                <a:solidFill>
                  <a:schemeClr val="tx1"/>
                </a:solidFill>
                <a:effectLst/>
                <a:latin typeface="+mn-lt"/>
                <a:ea typeface="+mn-ea"/>
                <a:cs typeface="+mn-cs"/>
              </a:rPr>
              <a:t>Ubuntu </a:t>
            </a:r>
            <a:r>
              <a:rPr lang="en-US" altLang="zh-CN" sz="1400" b="0" i="0" kern="1200" dirty="0" err="1" smtClean="0">
                <a:solidFill>
                  <a:schemeClr val="tx1"/>
                </a:solidFill>
                <a:effectLst/>
                <a:latin typeface="+mn-lt"/>
                <a:ea typeface="+mn-ea"/>
                <a:cs typeface="+mn-cs"/>
              </a:rPr>
              <a:t>Kylin</a:t>
            </a:r>
            <a:r>
              <a:rPr lang="zh-CN" altLang="en-US" sz="1400" b="0" i="0" kern="1200" dirty="0" smtClean="0">
                <a:solidFill>
                  <a:schemeClr val="tx1"/>
                </a:solidFill>
                <a:effectLst/>
                <a:latin typeface="+mn-lt"/>
                <a:ea typeface="+mn-ea"/>
                <a:cs typeface="+mn-cs"/>
              </a:rPr>
              <a:t>）操作系统基本架构。”这一合作是中国政府推广开源软件、加速中国开源生态系统发展的计划一部分，优麒麟系统的打造将为中国的硬件、软件开发者提供参考模板。因为大家出去做项目的时候，可能会遇到一些</a:t>
            </a:r>
          </a:p>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13</a:t>
            </a:fld>
            <a:endParaRPr lang="zh-CN" altLang="en-US"/>
          </a:p>
        </p:txBody>
      </p:sp>
    </p:spTree>
    <p:extLst>
      <p:ext uri="{BB962C8B-B14F-4D97-AF65-F5344CB8AC3E}">
        <p14:creationId xmlns:p14="http://schemas.microsoft.com/office/powerpoint/2010/main" val="2658819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15</a:t>
            </a:fld>
            <a:endParaRPr lang="zh-CN" altLang="en-US"/>
          </a:p>
        </p:txBody>
      </p:sp>
    </p:spTree>
    <p:extLst>
      <p:ext uri="{BB962C8B-B14F-4D97-AF65-F5344CB8AC3E}">
        <p14:creationId xmlns:p14="http://schemas.microsoft.com/office/powerpoint/2010/main" val="3013494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，有人知道</a:t>
            </a:r>
            <a:r>
              <a:rPr lang="en-US" altLang="zh-CN" dirty="0" err="1" smtClean="0"/>
              <a:t>vmware</a:t>
            </a:r>
            <a:r>
              <a:rPr lang="zh-CN" altLang="en-US" dirty="0" smtClean="0"/>
              <a:t>是什么吗？</a:t>
            </a:r>
            <a:endParaRPr lang="en-US" altLang="zh-CN" dirty="0" smtClean="0"/>
          </a:p>
          <a:p>
            <a:endParaRPr lang="en-US" altLang="zh-CN" dirty="0" smtClean="0"/>
          </a:p>
          <a:p>
            <a:r>
              <a:rPr lang="en-US" altLang="zh-CN" dirty="0" smtClean="0"/>
              <a:t>2</a:t>
            </a:r>
            <a:r>
              <a:rPr lang="zh-CN" altLang="en-US" dirty="0" smtClean="0"/>
              <a:t>，上学的时候可能很多同学装</a:t>
            </a:r>
            <a:r>
              <a:rPr lang="en-US" altLang="zh-CN" dirty="0" err="1" smtClean="0"/>
              <a:t>linux</a:t>
            </a:r>
            <a:r>
              <a:rPr lang="zh-CN" altLang="en-US" dirty="0" smtClean="0"/>
              <a:t>都是从装</a:t>
            </a:r>
            <a:r>
              <a:rPr lang="en-US" altLang="zh-CN" dirty="0" err="1" smtClean="0"/>
              <a:t>vmware</a:t>
            </a:r>
            <a:r>
              <a:rPr lang="zh-CN" altLang="en-US" dirty="0" smtClean="0"/>
              <a:t>开始的。</a:t>
            </a:r>
            <a:endParaRPr lang="en-US" altLang="zh-CN" dirty="0" smtClean="0"/>
          </a:p>
          <a:p>
            <a:r>
              <a:rPr lang="zh-CN" altLang="en-US" dirty="0" smtClean="0"/>
              <a:t>因为用这个比较方便，而且不需要额外的硬件，我们就来用这个演示以下。</a:t>
            </a:r>
            <a:endParaRPr lang="en-US" altLang="zh-CN" dirty="0" smtClean="0"/>
          </a:p>
        </p:txBody>
      </p:sp>
      <p:sp>
        <p:nvSpPr>
          <p:cNvPr id="4" name="灯片编号占位符 3"/>
          <p:cNvSpPr>
            <a:spLocks noGrp="1"/>
          </p:cNvSpPr>
          <p:nvPr>
            <p:ph type="sldNum" sz="quarter" idx="10"/>
          </p:nvPr>
        </p:nvSpPr>
        <p:spPr/>
        <p:txBody>
          <a:bodyPr/>
          <a:lstStyle/>
          <a:p>
            <a:fld id="{4C5B16D7-2356-4F32-8740-88801C7A1332}" type="slidenum">
              <a:rPr lang="zh-CN" altLang="en-US" smtClean="0"/>
              <a:t>16</a:t>
            </a:fld>
            <a:endParaRPr lang="zh-CN" altLang="en-US"/>
          </a:p>
        </p:txBody>
      </p:sp>
    </p:spTree>
    <p:extLst>
      <p:ext uri="{BB962C8B-B14F-4D97-AF65-F5344CB8AC3E}">
        <p14:creationId xmlns:p14="http://schemas.microsoft.com/office/powerpoint/2010/main" val="1084041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19</a:t>
            </a:fld>
            <a:endParaRPr lang="zh-CN" altLang="en-US"/>
          </a:p>
        </p:txBody>
      </p:sp>
    </p:spTree>
    <p:extLst>
      <p:ext uri="{BB962C8B-B14F-4D97-AF65-F5344CB8AC3E}">
        <p14:creationId xmlns:p14="http://schemas.microsoft.com/office/powerpoint/2010/main" val="3884755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20</a:t>
            </a:fld>
            <a:endParaRPr lang="zh-CN" altLang="en-US"/>
          </a:p>
        </p:txBody>
      </p:sp>
    </p:spTree>
    <p:extLst>
      <p:ext uri="{BB962C8B-B14F-4D97-AF65-F5344CB8AC3E}">
        <p14:creationId xmlns:p14="http://schemas.microsoft.com/office/powerpoint/2010/main" val="379577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kern="1200" dirty="0" smtClean="0">
                <a:solidFill>
                  <a:schemeClr val="tx1"/>
                </a:solidFill>
                <a:effectLst/>
                <a:latin typeface="+mn-lt"/>
                <a:ea typeface="+mn-ea"/>
                <a:cs typeface="+mn-cs"/>
              </a:rPr>
              <a:t>在</a:t>
            </a:r>
            <a:r>
              <a:rPr lang="en-US" altLang="zh-CN" sz="1400" b="0" i="0" kern="1200" dirty="0" smtClean="0">
                <a:solidFill>
                  <a:schemeClr val="tx1"/>
                </a:solidFill>
                <a:effectLst/>
                <a:latin typeface="+mn-lt"/>
                <a:ea typeface="+mn-ea"/>
                <a:cs typeface="+mn-cs"/>
              </a:rPr>
              <a:t>windows</a:t>
            </a:r>
            <a:r>
              <a:rPr lang="zh-CN" altLang="en-US" sz="1400" b="0" i="0" kern="1200" dirty="0" smtClean="0">
                <a:solidFill>
                  <a:schemeClr val="tx1"/>
                </a:solidFill>
                <a:effectLst/>
                <a:latin typeface="+mn-lt"/>
                <a:ea typeface="+mn-ea"/>
                <a:cs typeface="+mn-cs"/>
              </a:rPr>
              <a:t>里面，我们已经习惯了使用</a:t>
            </a:r>
            <a:r>
              <a:rPr lang="en-US" altLang="zh-CN" sz="1400" b="0" i="0" kern="1200" dirty="0" smtClean="0">
                <a:solidFill>
                  <a:schemeClr val="tx1"/>
                </a:solidFill>
                <a:effectLst/>
                <a:latin typeface="+mn-lt"/>
                <a:ea typeface="+mn-ea"/>
                <a:cs typeface="+mn-cs"/>
              </a:rPr>
              <a:t>exe</a:t>
            </a:r>
            <a:r>
              <a:rPr lang="zh-CN" altLang="en-US" sz="1400" b="0" i="0" kern="1200" dirty="0" smtClean="0">
                <a:solidFill>
                  <a:schemeClr val="tx1"/>
                </a:solidFill>
                <a:effectLst/>
                <a:latin typeface="+mn-lt"/>
                <a:ea typeface="+mn-ea"/>
                <a:cs typeface="+mn-cs"/>
              </a:rPr>
              <a:t>、</a:t>
            </a:r>
            <a:r>
              <a:rPr lang="en-US" altLang="zh-CN" sz="1400" b="0" i="0" kern="1200" dirty="0" err="1" smtClean="0">
                <a:solidFill>
                  <a:schemeClr val="tx1"/>
                </a:solidFill>
                <a:effectLst/>
                <a:latin typeface="+mn-lt"/>
                <a:ea typeface="+mn-ea"/>
                <a:cs typeface="+mn-cs"/>
              </a:rPr>
              <a:t>msi</a:t>
            </a:r>
            <a:r>
              <a:rPr lang="zh-CN" altLang="en-US" sz="1400" b="0" i="0" kern="1200" dirty="0" smtClean="0">
                <a:solidFill>
                  <a:schemeClr val="tx1"/>
                </a:solidFill>
                <a:effectLst/>
                <a:latin typeface="+mn-lt"/>
                <a:ea typeface="+mn-ea"/>
                <a:cs typeface="+mn-cs"/>
              </a:rPr>
              <a:t>去安装软件，那么在</a:t>
            </a:r>
            <a:r>
              <a:rPr lang="en-US" altLang="zh-CN" sz="1400" b="0" i="0" kern="1200" dirty="0" smtClean="0">
                <a:solidFill>
                  <a:schemeClr val="tx1"/>
                </a:solidFill>
                <a:effectLst/>
                <a:latin typeface="+mn-lt"/>
                <a:ea typeface="+mn-ea"/>
                <a:cs typeface="+mn-cs"/>
              </a:rPr>
              <a:t>centos</a:t>
            </a:r>
            <a:r>
              <a:rPr lang="zh-CN" altLang="en-US" sz="1400" b="0" i="0" kern="1200" dirty="0" smtClean="0">
                <a:solidFill>
                  <a:schemeClr val="tx1"/>
                </a:solidFill>
                <a:effectLst/>
                <a:latin typeface="+mn-lt"/>
                <a:ea typeface="+mn-ea"/>
                <a:cs typeface="+mn-cs"/>
              </a:rPr>
              <a:t>中，我们使用</a:t>
            </a:r>
            <a:r>
              <a:rPr lang="en-US" altLang="zh-CN" sz="1400" b="0" i="0" kern="1200" dirty="0" smtClean="0">
                <a:solidFill>
                  <a:schemeClr val="tx1"/>
                </a:solidFill>
                <a:effectLst/>
                <a:latin typeface="+mn-lt"/>
                <a:ea typeface="+mn-ea"/>
                <a:cs typeface="+mn-cs"/>
              </a:rPr>
              <a:t>RPM</a:t>
            </a:r>
            <a:r>
              <a:rPr lang="zh-CN" altLang="en-US" sz="1400" b="0" i="0" kern="1200" dirty="0" smtClean="0">
                <a:solidFill>
                  <a:schemeClr val="tx1"/>
                </a:solidFill>
                <a:effectLst/>
                <a:latin typeface="+mn-lt"/>
                <a:ea typeface="+mn-ea"/>
                <a:cs typeface="+mn-cs"/>
              </a:rPr>
              <a:t>来安装软件。</a:t>
            </a:r>
            <a:endParaRPr lang="en-US" altLang="zh-CN" sz="1400" b="0" i="0" kern="1200" dirty="0" smtClean="0">
              <a:solidFill>
                <a:schemeClr val="tx1"/>
              </a:solidFill>
              <a:effectLst/>
              <a:latin typeface="+mn-lt"/>
              <a:ea typeface="+mn-ea"/>
              <a:cs typeface="+mn-cs"/>
            </a:endParaRPr>
          </a:p>
          <a:p>
            <a:r>
              <a:rPr lang="zh-CN" altLang="en-US" sz="1400" b="0" i="0" kern="1200" dirty="0" smtClean="0">
                <a:solidFill>
                  <a:schemeClr val="tx1"/>
                </a:solidFill>
                <a:effectLst/>
                <a:latin typeface="+mn-lt"/>
                <a:ea typeface="+mn-ea"/>
                <a:cs typeface="+mn-cs"/>
              </a:rPr>
              <a:t>在</a:t>
            </a:r>
            <a:r>
              <a:rPr lang="en-US" altLang="zh-CN" sz="1400" b="0" i="0" kern="1200" dirty="0" smtClean="0">
                <a:solidFill>
                  <a:schemeClr val="tx1"/>
                </a:solidFill>
                <a:effectLst/>
                <a:latin typeface="+mn-lt"/>
                <a:ea typeface="+mn-ea"/>
                <a:cs typeface="+mn-cs"/>
              </a:rPr>
              <a:t>RPM</a:t>
            </a:r>
            <a:r>
              <a:rPr lang="zh-CN" altLang="en-US" sz="1400" b="0" i="0" kern="1200" dirty="0" smtClean="0">
                <a:solidFill>
                  <a:schemeClr val="tx1"/>
                </a:solidFill>
                <a:effectLst/>
                <a:latin typeface="+mn-lt"/>
                <a:ea typeface="+mn-ea"/>
                <a:cs typeface="+mn-cs"/>
              </a:rPr>
              <a:t>红帽软件包管理器公布之前要想在</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系统中安装软件只能采取</a:t>
            </a:r>
            <a:r>
              <a:rPr lang="zh-CN" altLang="en-US" sz="1400" b="0" i="0" u="sng" kern="1200" dirty="0" smtClean="0">
                <a:solidFill>
                  <a:schemeClr val="tx1"/>
                </a:solidFill>
                <a:effectLst/>
                <a:latin typeface="+mn-lt"/>
                <a:ea typeface="+mn-ea"/>
                <a:cs typeface="+mn-cs"/>
              </a:rPr>
              <a:t>源码包</a:t>
            </a:r>
            <a:r>
              <a:rPr lang="zh-CN" altLang="en-US" sz="1400" b="0" i="0" kern="1200" dirty="0" smtClean="0">
                <a:solidFill>
                  <a:schemeClr val="tx1"/>
                </a:solidFill>
                <a:effectLst/>
                <a:latin typeface="+mn-lt"/>
                <a:ea typeface="+mn-ea"/>
                <a:cs typeface="+mn-cs"/>
              </a:rPr>
              <a:t>的方式安装，早期在</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系统中安装程序是一件非常困难，耗费耐心的事情，而且大多数的服务程序仅仅提供编译源码，需要运维人员自行编译代码并解决许多的软件依赖关系，因此源码安装需要运维人员有很多的知识、高超的技能、甚至很好的耐心才能安装好一个程序。在安装、升级、卸载时还要考虑到其他程序、库的依赖关系，所以在校验、安装、卸载、查询、升级等管理软件操作时难度都非常大。</a:t>
            </a:r>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21</a:t>
            </a:fld>
            <a:endParaRPr lang="zh-CN" altLang="en-US"/>
          </a:p>
        </p:txBody>
      </p:sp>
    </p:spTree>
    <p:extLst>
      <p:ext uri="{BB962C8B-B14F-4D97-AF65-F5344CB8AC3E}">
        <p14:creationId xmlns:p14="http://schemas.microsoft.com/office/powerpoint/2010/main" val="2759672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22</a:t>
            </a:fld>
            <a:endParaRPr lang="zh-CN" altLang="en-US"/>
          </a:p>
        </p:txBody>
      </p:sp>
    </p:spTree>
    <p:extLst>
      <p:ext uri="{BB962C8B-B14F-4D97-AF65-F5344CB8AC3E}">
        <p14:creationId xmlns:p14="http://schemas.microsoft.com/office/powerpoint/2010/main" val="1310535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23</a:t>
            </a:fld>
            <a:endParaRPr lang="zh-CN" altLang="en-US"/>
          </a:p>
        </p:txBody>
      </p:sp>
    </p:spTree>
    <p:extLst>
      <p:ext uri="{BB962C8B-B14F-4D97-AF65-F5344CB8AC3E}">
        <p14:creationId xmlns:p14="http://schemas.microsoft.com/office/powerpoint/2010/main" val="490656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3</a:t>
            </a:fld>
            <a:endParaRPr lang="zh-CN" altLang="en-US"/>
          </a:p>
        </p:txBody>
      </p:sp>
    </p:spTree>
    <p:extLst>
      <p:ext uri="{BB962C8B-B14F-4D97-AF65-F5344CB8AC3E}">
        <p14:creationId xmlns:p14="http://schemas.microsoft.com/office/powerpoint/2010/main" val="2288447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增加公司的源以后，再将公司的</a:t>
            </a:r>
            <a:r>
              <a:rPr lang="en-US" altLang="zh-CN" dirty="0" smtClean="0"/>
              <a:t>DNS</a:t>
            </a:r>
            <a:r>
              <a:rPr lang="zh-CN" altLang="en-US" dirty="0" smtClean="0"/>
              <a:t>加上，即可使用公司的源来安装软件了。</a:t>
            </a:r>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25</a:t>
            </a:fld>
            <a:endParaRPr lang="zh-CN" altLang="en-US"/>
          </a:p>
        </p:txBody>
      </p:sp>
    </p:spTree>
    <p:extLst>
      <p:ext uri="{BB962C8B-B14F-4D97-AF65-F5344CB8AC3E}">
        <p14:creationId xmlns:p14="http://schemas.microsoft.com/office/powerpoint/2010/main" val="3830129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26</a:t>
            </a:fld>
            <a:endParaRPr lang="zh-CN" altLang="en-US"/>
          </a:p>
        </p:txBody>
      </p:sp>
    </p:spTree>
    <p:extLst>
      <p:ext uri="{BB962C8B-B14F-4D97-AF65-F5344CB8AC3E}">
        <p14:creationId xmlns:p14="http://schemas.microsoft.com/office/powerpoint/2010/main" val="3561281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28</a:t>
            </a:fld>
            <a:endParaRPr lang="zh-CN" altLang="en-US"/>
          </a:p>
        </p:txBody>
      </p:sp>
    </p:spTree>
    <p:extLst>
      <p:ext uri="{BB962C8B-B14F-4D97-AF65-F5344CB8AC3E}">
        <p14:creationId xmlns:p14="http://schemas.microsoft.com/office/powerpoint/2010/main" val="2315900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b="0" i="0" kern="1200" dirty="0" smtClean="0">
                <a:solidFill>
                  <a:schemeClr val="tx1"/>
                </a:solidFill>
                <a:effectLst/>
                <a:latin typeface="+mn-lt"/>
                <a:ea typeface="+mn-ea"/>
                <a:cs typeface="+mn-cs"/>
              </a:rPr>
              <a:t>Dennis </a:t>
            </a:r>
            <a:r>
              <a:rPr lang="en-US" altLang="zh-CN" sz="1400" b="0" i="0" kern="1200" dirty="0" err="1" smtClean="0">
                <a:solidFill>
                  <a:schemeClr val="tx1"/>
                </a:solidFill>
                <a:effectLst/>
                <a:latin typeface="+mn-lt"/>
                <a:ea typeface="+mn-ea"/>
                <a:cs typeface="+mn-cs"/>
              </a:rPr>
              <a:t>MacAlistair</a:t>
            </a:r>
            <a:r>
              <a:rPr lang="en-US" altLang="zh-CN" sz="1400" b="0" i="0" kern="1200" dirty="0" smtClean="0">
                <a:solidFill>
                  <a:schemeClr val="tx1"/>
                </a:solidFill>
                <a:effectLst/>
                <a:latin typeface="+mn-lt"/>
                <a:ea typeface="+mn-ea"/>
                <a:cs typeface="+mn-cs"/>
              </a:rPr>
              <a:t> Ritchie </a:t>
            </a:r>
            <a:r>
              <a:rPr lang="zh-CN" altLang="en-US" dirty="0" smtClean="0"/>
              <a:t>丹尼斯</a:t>
            </a:r>
            <a:r>
              <a:rPr lang="en-US" altLang="zh-CN" dirty="0" smtClean="0"/>
              <a:t>·</a:t>
            </a:r>
            <a:r>
              <a:rPr lang="zh-CN" altLang="en-US" dirty="0" smtClean="0"/>
              <a:t>里奇，</a:t>
            </a:r>
            <a:r>
              <a:rPr lang="en-US" altLang="zh-CN" dirty="0" smtClean="0"/>
              <a:t>C</a:t>
            </a:r>
            <a:r>
              <a:rPr lang="zh-CN" altLang="en-US" dirty="0" smtClean="0"/>
              <a:t>语言之父，</a:t>
            </a:r>
            <a:r>
              <a:rPr lang="en-US" altLang="zh-CN" dirty="0" smtClean="0"/>
              <a:t>1967</a:t>
            </a:r>
            <a:r>
              <a:rPr lang="zh-CN" altLang="en-US" dirty="0" smtClean="0"/>
              <a:t>年他进入贝尔实验室，是朗讯技术公司系统软件研究部门的领导人</a:t>
            </a:r>
            <a:endParaRPr lang="en-US" altLang="zh-CN" dirty="0" smtClean="0"/>
          </a:p>
          <a:p>
            <a:endParaRPr lang="en-US" altLang="zh-CN" dirty="0" smtClean="0"/>
          </a:p>
          <a:p>
            <a:r>
              <a:rPr lang="zh-CN" altLang="en-US" dirty="0" smtClean="0"/>
              <a:t>在经过这些先贤们的努力之后呢，历史长河中出现了一位年轻人。</a:t>
            </a:r>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4</a:t>
            </a:fld>
            <a:endParaRPr lang="zh-CN" altLang="en-US"/>
          </a:p>
        </p:txBody>
      </p:sp>
    </p:spTree>
    <p:extLst>
      <p:ext uri="{BB962C8B-B14F-4D97-AF65-F5344CB8AC3E}">
        <p14:creationId xmlns:p14="http://schemas.microsoft.com/office/powerpoint/2010/main" val="4185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既然说到了</a:t>
            </a:r>
            <a:r>
              <a:rPr lang="en-US" altLang="zh-CN" dirty="0" smtClean="0"/>
              <a:t>Linux</a:t>
            </a:r>
            <a:r>
              <a:rPr lang="zh-CN" altLang="en-US" dirty="0" smtClean="0"/>
              <a:t>的系统发展历程，那么就要聊聊我的祖师爷：宗师级的</a:t>
            </a:r>
            <a:r>
              <a:rPr lang="en-US" altLang="zh-CN" dirty="0" smtClean="0"/>
              <a:t>geek</a:t>
            </a:r>
            <a:r>
              <a:rPr lang="en-US" altLang="zh-CN" baseline="0" dirty="0" smtClean="0"/>
              <a:t> </a:t>
            </a:r>
            <a:r>
              <a:rPr lang="zh-CN" altLang="en-US" baseline="0" dirty="0" smtClean="0"/>
              <a:t>林纳斯 托瓦兹。</a:t>
            </a:r>
            <a:endParaRPr lang="en-US" altLang="zh-CN" baseline="0" dirty="0" smtClean="0"/>
          </a:p>
          <a:p>
            <a:r>
              <a:rPr lang="zh-CN" altLang="en-US" sz="1400" b="0" i="0" kern="1200" dirty="0" smtClean="0">
                <a:solidFill>
                  <a:schemeClr val="tx1"/>
                </a:solidFill>
                <a:effectLst/>
                <a:latin typeface="+mn-lt"/>
                <a:ea typeface="+mn-ea"/>
                <a:cs typeface="+mn-cs"/>
              </a:rPr>
              <a:t>二十世纪</a:t>
            </a:r>
            <a:r>
              <a:rPr lang="en-US" altLang="zh-CN" sz="1400" b="0" i="0" kern="1200" dirty="0" smtClean="0">
                <a:solidFill>
                  <a:schemeClr val="tx1"/>
                </a:solidFill>
                <a:effectLst/>
                <a:latin typeface="+mn-lt"/>
                <a:ea typeface="+mn-ea"/>
                <a:cs typeface="+mn-cs"/>
              </a:rPr>
              <a:t>100</a:t>
            </a:r>
            <a:r>
              <a:rPr lang="zh-CN" altLang="en-US" sz="1400" b="0" i="0" kern="1200" dirty="0" smtClean="0">
                <a:solidFill>
                  <a:schemeClr val="tx1"/>
                </a:solidFill>
                <a:effectLst/>
                <a:latin typeface="+mn-lt"/>
                <a:ea typeface="+mn-ea"/>
                <a:cs typeface="+mn-cs"/>
              </a:rPr>
              <a:t>位最重要人物中，林纳斯居然排到了第</a:t>
            </a:r>
            <a:r>
              <a:rPr lang="en-US" altLang="zh-CN" sz="1400" b="0" i="0" kern="1200" dirty="0" smtClean="0">
                <a:solidFill>
                  <a:schemeClr val="tx1"/>
                </a:solidFill>
                <a:effectLst/>
                <a:latin typeface="+mn-lt"/>
                <a:ea typeface="+mn-ea"/>
                <a:cs typeface="+mn-cs"/>
              </a:rPr>
              <a:t>15</a:t>
            </a:r>
            <a:r>
              <a:rPr lang="zh-CN" altLang="en-US" sz="1400" b="0" i="0" kern="1200" dirty="0" smtClean="0">
                <a:solidFill>
                  <a:schemeClr val="tx1"/>
                </a:solidFill>
                <a:effectLst/>
                <a:latin typeface="+mn-lt"/>
                <a:ea typeface="+mn-ea"/>
                <a:cs typeface="+mn-cs"/>
              </a:rPr>
              <a:t>位，而从</a:t>
            </a:r>
            <a:r>
              <a:rPr lang="en-US" altLang="zh-CN" sz="1400" b="0" i="0" kern="1200" dirty="0" smtClean="0">
                <a:solidFill>
                  <a:schemeClr val="tx1"/>
                </a:solidFill>
                <a:effectLst/>
                <a:latin typeface="+mn-lt"/>
                <a:ea typeface="+mn-ea"/>
                <a:cs typeface="+mn-cs"/>
              </a:rPr>
              <a:t>20</a:t>
            </a:r>
            <a:r>
              <a:rPr lang="zh-CN" altLang="en-US" sz="1400" b="0" i="0" kern="1200" dirty="0" smtClean="0">
                <a:solidFill>
                  <a:schemeClr val="tx1"/>
                </a:solidFill>
                <a:effectLst/>
                <a:latin typeface="+mn-lt"/>
                <a:ea typeface="+mn-ea"/>
                <a:cs typeface="+mn-cs"/>
              </a:rPr>
              <a:t>世纪的最后几年就开始霸占全球首富称号的盖茨不过才是第</a:t>
            </a:r>
            <a:r>
              <a:rPr lang="en-US" altLang="zh-CN" sz="1400" b="0" i="0" kern="1200" dirty="0" smtClean="0">
                <a:solidFill>
                  <a:schemeClr val="tx1"/>
                </a:solidFill>
                <a:effectLst/>
                <a:latin typeface="+mn-lt"/>
                <a:ea typeface="+mn-ea"/>
                <a:cs typeface="+mn-cs"/>
              </a:rPr>
              <a:t>17</a:t>
            </a:r>
            <a:r>
              <a:rPr lang="zh-CN" altLang="en-US" sz="1400" b="0" i="0" kern="1200" dirty="0" smtClean="0">
                <a:solidFill>
                  <a:schemeClr val="tx1"/>
                </a:solidFill>
                <a:effectLst/>
                <a:latin typeface="+mn-lt"/>
                <a:ea typeface="+mn-ea"/>
                <a:cs typeface="+mn-cs"/>
              </a:rPr>
              <a:t>位。</a:t>
            </a:r>
            <a:endParaRPr lang="en-US" altLang="zh-CN" sz="1400" b="0" i="0" kern="1200" dirty="0" smtClean="0">
              <a:solidFill>
                <a:schemeClr val="tx1"/>
              </a:solidFill>
              <a:effectLst/>
              <a:latin typeface="+mn-lt"/>
              <a:ea typeface="+mn-ea"/>
              <a:cs typeface="+mn-cs"/>
            </a:endParaRPr>
          </a:p>
          <a:p>
            <a:endParaRPr lang="en-US" altLang="zh-CN" sz="1400" b="0" i="0" kern="1200" dirty="0" smtClean="0">
              <a:solidFill>
                <a:schemeClr val="tx1"/>
              </a:solidFill>
              <a:effectLst/>
              <a:latin typeface="+mn-lt"/>
              <a:ea typeface="+mn-ea"/>
              <a:cs typeface="+mn-cs"/>
            </a:endParaRPr>
          </a:p>
          <a:p>
            <a:r>
              <a:rPr lang="en-US" altLang="zh-CN" sz="1400" b="0" i="0" kern="1200" dirty="0" smtClean="0">
                <a:solidFill>
                  <a:schemeClr val="tx1"/>
                </a:solidFill>
                <a:effectLst/>
                <a:latin typeface="+mn-lt"/>
                <a:ea typeface="+mn-ea"/>
                <a:cs typeface="+mn-cs"/>
              </a:rPr>
              <a:t>90</a:t>
            </a:r>
            <a:r>
              <a:rPr lang="zh-CN" altLang="en-US" sz="1400" b="0" i="0" kern="1200" dirty="0" smtClean="0">
                <a:solidFill>
                  <a:schemeClr val="tx1"/>
                </a:solidFill>
                <a:effectLst/>
                <a:latin typeface="+mn-lt"/>
                <a:ea typeface="+mn-ea"/>
                <a:cs typeface="+mn-cs"/>
              </a:rPr>
              <a:t>年代初，有一个年轻人玩了一个</a:t>
            </a:r>
            <a:r>
              <a:rPr lang="en-US" altLang="zh-CN" sz="1400" b="0" i="0" kern="1200" dirty="0" err="1" smtClean="0">
                <a:solidFill>
                  <a:schemeClr val="tx1"/>
                </a:solidFill>
                <a:effectLst/>
                <a:latin typeface="+mn-lt"/>
                <a:ea typeface="+mn-ea"/>
                <a:cs typeface="+mn-cs"/>
              </a:rPr>
              <a:t>unix</a:t>
            </a:r>
            <a:r>
              <a:rPr lang="zh-CN" altLang="en-US" sz="1400" b="0" i="0" kern="1200" dirty="0" smtClean="0">
                <a:solidFill>
                  <a:schemeClr val="tx1"/>
                </a:solidFill>
                <a:effectLst/>
                <a:latin typeface="+mn-lt"/>
                <a:ea typeface="+mn-ea"/>
                <a:cs typeface="+mn-cs"/>
              </a:rPr>
              <a:t>的一个分支版本，之后决定自己搞一个开源的操作系统。这个人就是</a:t>
            </a:r>
            <a:r>
              <a:rPr lang="en-US" altLang="zh-CN" sz="1400" b="0" i="0" kern="1200" dirty="0" err="1" smtClean="0">
                <a:solidFill>
                  <a:schemeClr val="tx1"/>
                </a:solidFill>
                <a:effectLst/>
                <a:latin typeface="+mn-lt"/>
                <a:ea typeface="+mn-ea"/>
                <a:cs typeface="+mn-cs"/>
              </a:rPr>
              <a:t>linus</a:t>
            </a:r>
            <a:r>
              <a:rPr lang="en-US" altLang="zh-CN" sz="1400" b="0" i="0" kern="1200" baseline="0" dirty="0" smtClean="0">
                <a:solidFill>
                  <a:schemeClr val="tx1"/>
                </a:solidFill>
                <a:effectLst/>
                <a:latin typeface="+mn-lt"/>
                <a:ea typeface="+mn-ea"/>
                <a:cs typeface="+mn-cs"/>
              </a:rPr>
              <a:t> </a:t>
            </a:r>
            <a:r>
              <a:rPr lang="en-US" altLang="zh-CN" sz="1400" b="0" i="0" kern="1200" baseline="0" dirty="0" err="1" smtClean="0">
                <a:solidFill>
                  <a:schemeClr val="tx1"/>
                </a:solidFill>
                <a:effectLst/>
                <a:latin typeface="+mn-lt"/>
                <a:ea typeface="+mn-ea"/>
                <a:cs typeface="+mn-cs"/>
              </a:rPr>
              <a:t>torvalds</a:t>
            </a:r>
            <a:r>
              <a:rPr lang="zh-CN" altLang="en-US" sz="1400" b="0" i="0" kern="1200" baseline="0" dirty="0" smtClean="0">
                <a:solidFill>
                  <a:schemeClr val="tx1"/>
                </a:solidFill>
                <a:effectLst/>
                <a:latin typeface="+mn-lt"/>
                <a:ea typeface="+mn-ea"/>
                <a:cs typeface="+mn-cs"/>
              </a:rPr>
              <a:t>。</a:t>
            </a:r>
            <a:endParaRPr lang="en-US" altLang="zh-CN" sz="1400" b="0" i="0" kern="1200" baseline="0" dirty="0" smtClean="0">
              <a:solidFill>
                <a:schemeClr val="tx1"/>
              </a:solidFill>
              <a:effectLst/>
              <a:latin typeface="+mn-lt"/>
              <a:ea typeface="+mn-ea"/>
              <a:cs typeface="+mn-cs"/>
            </a:endParaRPr>
          </a:p>
          <a:p>
            <a:r>
              <a:rPr lang="zh-CN" altLang="en-US" sz="1400" b="0" i="0" kern="1200" baseline="0" dirty="0" smtClean="0">
                <a:solidFill>
                  <a:schemeClr val="tx1"/>
                </a:solidFill>
                <a:effectLst/>
                <a:latin typeface="+mn-lt"/>
                <a:ea typeface="+mn-ea"/>
                <a:cs typeface="+mn-cs"/>
              </a:rPr>
              <a:t>还有一个年轻人也玩了</a:t>
            </a:r>
            <a:r>
              <a:rPr lang="en-US" altLang="zh-CN" sz="1400" b="0" i="0" kern="1200" baseline="0" dirty="0" err="1" smtClean="0">
                <a:solidFill>
                  <a:schemeClr val="tx1"/>
                </a:solidFill>
                <a:effectLst/>
                <a:latin typeface="+mn-lt"/>
                <a:ea typeface="+mn-ea"/>
                <a:cs typeface="+mn-cs"/>
              </a:rPr>
              <a:t>unix</a:t>
            </a:r>
            <a:r>
              <a:rPr lang="zh-CN" altLang="en-US" sz="1400" b="0" i="0" kern="1200" baseline="0" dirty="0" smtClean="0">
                <a:solidFill>
                  <a:schemeClr val="tx1"/>
                </a:solidFill>
                <a:effectLst/>
                <a:latin typeface="+mn-lt"/>
                <a:ea typeface="+mn-ea"/>
                <a:cs typeface="+mn-cs"/>
              </a:rPr>
              <a:t>，之后决定搞一个闭源的操作系统，并且挖了很多</a:t>
            </a:r>
            <a:r>
              <a:rPr lang="en-US" altLang="zh-CN" sz="1400" b="0" i="0" kern="1200" baseline="0" dirty="0" err="1" smtClean="0">
                <a:solidFill>
                  <a:schemeClr val="tx1"/>
                </a:solidFill>
                <a:effectLst/>
                <a:latin typeface="+mn-lt"/>
                <a:ea typeface="+mn-ea"/>
                <a:cs typeface="+mn-cs"/>
              </a:rPr>
              <a:t>unix</a:t>
            </a:r>
            <a:r>
              <a:rPr lang="zh-CN" altLang="en-US" sz="1400" b="0" i="0" kern="1200" baseline="0" dirty="0" smtClean="0">
                <a:solidFill>
                  <a:schemeClr val="tx1"/>
                </a:solidFill>
                <a:effectLst/>
                <a:latin typeface="+mn-lt"/>
                <a:ea typeface="+mn-ea"/>
                <a:cs typeface="+mn-cs"/>
              </a:rPr>
              <a:t>的开发者，一起来做这件事情。这个人就是</a:t>
            </a:r>
            <a:r>
              <a:rPr lang="en-US" altLang="zh-CN" sz="1400" b="0" i="0" kern="1200" baseline="0" dirty="0" smtClean="0">
                <a:solidFill>
                  <a:schemeClr val="tx1"/>
                </a:solidFill>
                <a:effectLst/>
                <a:latin typeface="+mn-lt"/>
                <a:ea typeface="+mn-ea"/>
                <a:cs typeface="+mn-cs"/>
              </a:rPr>
              <a:t>bill </a:t>
            </a:r>
            <a:r>
              <a:rPr lang="en-US" altLang="zh-CN" sz="1400" b="0" i="0" kern="1200" baseline="0" dirty="0" smtClean="0">
                <a:solidFill>
                  <a:schemeClr val="tx1"/>
                </a:solidFill>
                <a:effectLst/>
                <a:latin typeface="+mn-lt"/>
                <a:ea typeface="+mn-ea"/>
                <a:cs typeface="+mn-cs"/>
              </a:rPr>
              <a:t>gates</a:t>
            </a:r>
          </a:p>
          <a:p>
            <a:endParaRPr lang="en-US" altLang="zh-CN" sz="1400" b="0" i="0" kern="1200" baseline="0" dirty="0" smtClean="0">
              <a:solidFill>
                <a:schemeClr val="tx1"/>
              </a:solidFill>
              <a:effectLst/>
              <a:latin typeface="+mn-lt"/>
              <a:ea typeface="+mn-ea"/>
              <a:cs typeface="+mn-cs"/>
            </a:endParaRPr>
          </a:p>
          <a:p>
            <a:r>
              <a:rPr lang="en-US" altLang="zh-CN" dirty="0" smtClean="0"/>
              <a:t>1991</a:t>
            </a:r>
            <a:r>
              <a:rPr lang="zh-CN" altLang="en-US" dirty="0" smtClean="0"/>
              <a:t>年：</a:t>
            </a:r>
            <a:r>
              <a:rPr lang="en-US" altLang="zh-CN" dirty="0" smtClean="0"/>
              <a:t>10</a:t>
            </a:r>
            <a:r>
              <a:rPr lang="zh-CN" altLang="en-US" dirty="0" smtClean="0"/>
              <a:t>月</a:t>
            </a:r>
            <a:r>
              <a:rPr lang="en-US" altLang="zh-CN" dirty="0" smtClean="0"/>
              <a:t>5</a:t>
            </a:r>
            <a:r>
              <a:rPr lang="zh-CN" altLang="en-US" dirty="0" smtClean="0"/>
              <a:t>日由芬兰赫尔辛基大学的在校生</a:t>
            </a:r>
            <a:r>
              <a:rPr lang="en-US" altLang="zh-CN" b="1" dirty="0" smtClean="0"/>
              <a:t>Linus Torvalds</a:t>
            </a:r>
            <a:r>
              <a:rPr lang="zh-CN" altLang="en-US" dirty="0" smtClean="0"/>
              <a:t>编写了</a:t>
            </a:r>
            <a:r>
              <a:rPr lang="en-US" altLang="zh-CN" dirty="0" smtClean="0"/>
              <a:t>Linux</a:t>
            </a:r>
            <a:r>
              <a:rPr lang="zh-CN" altLang="en-US" dirty="0" smtClean="0"/>
              <a:t>的操作系统，因其较高的代码品质且基于</a:t>
            </a:r>
            <a:r>
              <a:rPr lang="en-US" altLang="zh-CN" dirty="0" smtClean="0"/>
              <a:t>GNU GPL</a:t>
            </a:r>
            <a:r>
              <a:rPr lang="zh-CN" altLang="en-US" dirty="0" smtClean="0"/>
              <a:t>许可协议的开放源代码特性，迅速就引起了</a:t>
            </a:r>
            <a:r>
              <a:rPr lang="en-US" altLang="zh-CN" dirty="0" smtClean="0"/>
              <a:t>GNU</a:t>
            </a:r>
            <a:r>
              <a:rPr lang="zh-CN" altLang="en-US" dirty="0" smtClean="0"/>
              <a:t>计划和一大批黑客程序员的支持。</a:t>
            </a:r>
            <a:endParaRPr lang="en-US" altLang="zh-CN" dirty="0" smtClean="0"/>
          </a:p>
          <a:p>
            <a:r>
              <a:rPr lang="en-US" altLang="zh-CN" dirty="0" smtClean="0"/>
              <a:t>1995</a:t>
            </a:r>
            <a:r>
              <a:rPr lang="zh-CN" altLang="en-US" dirty="0" smtClean="0"/>
              <a:t>年</a:t>
            </a:r>
            <a:r>
              <a:rPr lang="en-US" altLang="zh-CN" dirty="0" smtClean="0"/>
              <a:t>1</a:t>
            </a:r>
            <a:r>
              <a:rPr lang="zh-CN" altLang="en-US" dirty="0" smtClean="0"/>
              <a:t>月份，由</a:t>
            </a:r>
            <a:r>
              <a:rPr lang="en-US" altLang="zh-CN" dirty="0" smtClean="0"/>
              <a:t>Bob Young</a:t>
            </a:r>
            <a:r>
              <a:rPr lang="zh-CN" altLang="en-US" dirty="0" smtClean="0"/>
              <a:t>基于</a:t>
            </a:r>
            <a:r>
              <a:rPr lang="en-US" altLang="zh-CN" dirty="0" smtClean="0"/>
              <a:t>Linux</a:t>
            </a:r>
            <a:r>
              <a:rPr lang="zh-CN" altLang="en-US" dirty="0" smtClean="0"/>
              <a:t>系统内核，集成了众多的源代码和程序软件，创办了</a:t>
            </a:r>
            <a:r>
              <a:rPr lang="en-US" altLang="zh-CN" dirty="0" err="1" smtClean="0"/>
              <a:t>RedHat</a:t>
            </a:r>
            <a:r>
              <a:rPr lang="zh-CN" altLang="en-US" dirty="0" smtClean="0"/>
              <a:t>公司及红帽系统并开始出售技术服务，进一步的推动了</a:t>
            </a:r>
            <a:r>
              <a:rPr lang="en-US" altLang="zh-CN" dirty="0" smtClean="0"/>
              <a:t>Linux</a:t>
            </a:r>
            <a:r>
              <a:rPr lang="zh-CN" altLang="en-US" dirty="0" smtClean="0"/>
              <a:t>系统的普及。</a:t>
            </a:r>
            <a:endParaRPr lang="en-US" altLang="zh-CN" dirty="0" smtClean="0"/>
          </a:p>
          <a:p>
            <a:r>
              <a:rPr lang="en-US" altLang="zh-CN" dirty="0" smtClean="0"/>
              <a:t>1998</a:t>
            </a:r>
            <a:r>
              <a:rPr lang="zh-CN" altLang="en-US" dirty="0" smtClean="0"/>
              <a:t>年后，随着</a:t>
            </a:r>
            <a:r>
              <a:rPr lang="en-US" altLang="zh-CN" dirty="0" smtClean="0"/>
              <a:t>GNU</a:t>
            </a:r>
            <a:r>
              <a:rPr lang="zh-CN" altLang="en-US" dirty="0" smtClean="0"/>
              <a:t>源代码开放计划的</a:t>
            </a:r>
            <a:r>
              <a:rPr lang="en-US" altLang="zh-CN" dirty="0" smtClean="0"/>
              <a:t>Linux</a:t>
            </a:r>
            <a:r>
              <a:rPr lang="zh-CN" altLang="en-US" dirty="0" smtClean="0"/>
              <a:t>系统的火热，以</a:t>
            </a:r>
            <a:r>
              <a:rPr lang="en-US" altLang="zh-CN" dirty="0" smtClean="0"/>
              <a:t>IBM</a:t>
            </a:r>
            <a:r>
              <a:rPr lang="zh-CN" altLang="en-US" dirty="0" smtClean="0"/>
              <a:t>和</a:t>
            </a:r>
            <a:r>
              <a:rPr lang="en-US" altLang="zh-CN" dirty="0" smtClean="0"/>
              <a:t>Intel</a:t>
            </a:r>
            <a:r>
              <a:rPr lang="zh-CN" altLang="en-US" dirty="0" smtClean="0"/>
              <a:t>牵头的大量巨头</a:t>
            </a:r>
            <a:r>
              <a:rPr lang="en-US" altLang="zh-CN" dirty="0" smtClean="0"/>
              <a:t>IT</a:t>
            </a:r>
            <a:r>
              <a:rPr lang="zh-CN" altLang="en-US" dirty="0" smtClean="0"/>
              <a:t>企业开始大力推动开放源代码软件的发展。</a:t>
            </a:r>
          </a:p>
          <a:p>
            <a:endParaRPr lang="en-US" altLang="zh-CN" dirty="0" smtClean="0"/>
          </a:p>
        </p:txBody>
      </p:sp>
      <p:sp>
        <p:nvSpPr>
          <p:cNvPr id="4" name="灯片编号占位符 3"/>
          <p:cNvSpPr>
            <a:spLocks noGrp="1"/>
          </p:cNvSpPr>
          <p:nvPr>
            <p:ph type="sldNum" sz="quarter" idx="10"/>
          </p:nvPr>
        </p:nvSpPr>
        <p:spPr/>
        <p:txBody>
          <a:bodyPr/>
          <a:lstStyle/>
          <a:p>
            <a:fld id="{4C5B16D7-2356-4F32-8740-88801C7A1332}" type="slidenum">
              <a:rPr lang="zh-CN" altLang="en-US" smtClean="0"/>
              <a:t>5</a:t>
            </a:fld>
            <a:endParaRPr lang="zh-CN" altLang="en-US"/>
          </a:p>
        </p:txBody>
      </p:sp>
    </p:spTree>
    <p:extLst>
      <p:ext uri="{BB962C8B-B14F-4D97-AF65-F5344CB8AC3E}">
        <p14:creationId xmlns:p14="http://schemas.microsoft.com/office/powerpoint/2010/main" val="315465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Linux</a:t>
            </a:r>
            <a:r>
              <a:rPr lang="zh-CN" altLang="en-US" dirty="0" smtClean="0"/>
              <a:t>开发的初期，是由开发人员们使用网络一点一点将源码进行堆积起来的。最终才形成了今天的</a:t>
            </a:r>
            <a:r>
              <a:rPr lang="en-US" altLang="zh-CN" dirty="0" smtClean="0"/>
              <a:t>Linux</a:t>
            </a:r>
            <a:r>
              <a:rPr lang="zh-CN" altLang="en-US" dirty="0" smtClean="0"/>
              <a:t>源码社区</a:t>
            </a:r>
            <a:r>
              <a:rPr lang="zh-CN" altLang="en-US" dirty="0" smtClean="0"/>
              <a:t>。</a:t>
            </a:r>
            <a:endParaRPr lang="en-US" altLang="zh-CN" dirty="0" smtClean="0"/>
          </a:p>
          <a:p>
            <a:r>
              <a:rPr lang="en-US" altLang="zh-CN" dirty="0" smtClean="0"/>
              <a:t>Linux</a:t>
            </a:r>
            <a:r>
              <a:rPr lang="zh-CN" altLang="en-US" dirty="0" smtClean="0"/>
              <a:t>和</a:t>
            </a:r>
            <a:r>
              <a:rPr lang="en-US" altLang="zh-CN" dirty="0" smtClean="0"/>
              <a:t>Windows</a:t>
            </a:r>
            <a:r>
              <a:rPr lang="zh-CN" altLang="en-US" dirty="0" smtClean="0"/>
              <a:t>相比就是</a:t>
            </a:r>
            <a:endParaRPr lang="en-US" altLang="zh-CN" dirty="0" smtClean="0"/>
          </a:p>
          <a:p>
            <a:r>
              <a:rPr lang="zh-CN" altLang="en-US" dirty="0" smtClean="0"/>
              <a:t>自有开放：大家都知道，</a:t>
            </a:r>
            <a:r>
              <a:rPr lang="en-US" altLang="zh-CN" dirty="0" smtClean="0"/>
              <a:t>Linux</a:t>
            </a:r>
            <a:r>
              <a:rPr lang="zh-CN" altLang="en-US" dirty="0" smtClean="0"/>
              <a:t>的代码是开源，那就意味着所有人都可以拿到源代码，可以修改，也可以编译出属于自己的源码内核。其开放的源码也给</a:t>
            </a:r>
            <a:r>
              <a:rPr lang="en-US" altLang="zh-CN" dirty="0" err="1" smtClean="0"/>
              <a:t>linux</a:t>
            </a:r>
            <a:r>
              <a:rPr lang="zh-CN" altLang="en-US" dirty="0" smtClean="0"/>
              <a:t>带来了很多发展的动力，很多很多的内核源码开发者，把向社区提供代码作为自己</a:t>
            </a:r>
            <a:r>
              <a:rPr lang="zh-CN" altLang="en-US" smtClean="0"/>
              <a:t>的荣誉</a:t>
            </a:r>
            <a:endParaRPr lang="en-US" altLang="zh-CN" dirty="0" smtClean="0"/>
          </a:p>
          <a:p>
            <a:r>
              <a:rPr lang="zh-CN" altLang="en-US" dirty="0" smtClean="0"/>
              <a:t>配置要求低：我们的</a:t>
            </a:r>
            <a:r>
              <a:rPr lang="en-US" altLang="zh-CN" dirty="0" smtClean="0"/>
              <a:t>IPC</a:t>
            </a:r>
            <a:r>
              <a:rPr lang="zh-CN" altLang="en-US" dirty="0" smtClean="0"/>
              <a:t>的摄像头里面跑的都是</a:t>
            </a:r>
            <a:r>
              <a:rPr lang="en-US" altLang="zh-CN" dirty="0" smtClean="0"/>
              <a:t>Linux</a:t>
            </a:r>
            <a:r>
              <a:rPr lang="zh-CN" altLang="en-US" dirty="0" smtClean="0"/>
              <a:t>，可能有些同事还玩过树莓派用来玩一些物联网的东西，比如控制家里的窗帘自动打开啊什么的。这些硬件里面跑的都是</a:t>
            </a:r>
            <a:r>
              <a:rPr lang="en-US" altLang="zh-CN" dirty="0" smtClean="0"/>
              <a:t>Linux</a:t>
            </a:r>
            <a:r>
              <a:rPr lang="zh-CN" altLang="en-US" dirty="0" smtClean="0"/>
              <a:t>操作系统。</a:t>
            </a:r>
            <a:endParaRPr lang="en-US" altLang="zh-CN" dirty="0" smtClean="0"/>
          </a:p>
          <a:p>
            <a:r>
              <a:rPr lang="zh-CN" altLang="en-US" dirty="0" smtClean="0"/>
              <a:t>内核稳定：有全世界各地的优秀黑客、程序员来帮你改善系统，那么其稳定性在一定程度上还是可以保证的。</a:t>
            </a:r>
            <a:endParaRPr lang="en-US" altLang="zh-CN" dirty="0" smtClean="0"/>
          </a:p>
          <a:p>
            <a:r>
              <a:rPr lang="zh-CN" altLang="en-US" dirty="0" smtClean="0"/>
              <a:t>独立作业：天生就支持多任务、多用户等。在</a:t>
            </a:r>
            <a:r>
              <a:rPr lang="en-US" altLang="zh-CN" dirty="0" smtClean="0"/>
              <a:t>windows</a:t>
            </a:r>
            <a:r>
              <a:rPr lang="zh-CN" altLang="en-US" dirty="0" smtClean="0"/>
              <a:t>的</a:t>
            </a:r>
            <a:r>
              <a:rPr lang="zh-CN" altLang="en-US" baseline="0" dirty="0" smtClean="0"/>
              <a:t> </a:t>
            </a:r>
            <a:r>
              <a:rPr lang="en-US" altLang="zh-CN" baseline="0" dirty="0" smtClean="0"/>
              <a:t>home basic</a:t>
            </a:r>
            <a:r>
              <a:rPr lang="zh-CN" altLang="en-US" baseline="0" dirty="0" smtClean="0"/>
              <a:t>版本，其实就是不支持多用户同时登陆的。</a:t>
            </a:r>
            <a:endParaRPr lang="en-US" altLang="zh-CN" baseline="0" dirty="0" smtClean="0"/>
          </a:p>
          <a:p>
            <a:r>
              <a:rPr lang="zh-CN" altLang="en-US" baseline="0" dirty="0" smtClean="0"/>
              <a:t>那么对比</a:t>
            </a:r>
            <a:r>
              <a:rPr lang="en-US" altLang="zh-CN" baseline="0" dirty="0" smtClean="0"/>
              <a:t>windows</a:t>
            </a:r>
            <a:r>
              <a:rPr lang="zh-CN" altLang="en-US" baseline="0" dirty="0" smtClean="0"/>
              <a:t>来说，这个具体有什么区别呢，简单举个例子，</a:t>
            </a:r>
            <a:r>
              <a:rPr lang="en-US" altLang="zh-CN" baseline="0" dirty="0" smtClean="0"/>
              <a:t>windows</a:t>
            </a:r>
            <a:r>
              <a:rPr lang="zh-CN" altLang="en-US" baseline="0" dirty="0" smtClean="0"/>
              <a:t>就是楼下的套餐，而</a:t>
            </a:r>
            <a:r>
              <a:rPr lang="en-US" altLang="zh-CN" baseline="0" dirty="0" smtClean="0"/>
              <a:t>Linux</a:t>
            </a:r>
            <a:r>
              <a:rPr lang="zh-CN" altLang="en-US" baseline="0" dirty="0" smtClean="0"/>
              <a:t>就是自助餐，自助餐的当然就更加灵活，用户可以根据自己的需求，随便挑选要吃什么，而套餐可能挑选的余地就很少了。相对来说更加封闭。</a:t>
            </a:r>
            <a:endParaRPr lang="en-US" altLang="zh-CN" baseline="0" dirty="0" smtClean="0"/>
          </a:p>
          <a:p>
            <a:r>
              <a:rPr lang="zh-CN" altLang="en-US" baseline="0" dirty="0" smtClean="0"/>
              <a:t>所以也有人这样说，</a:t>
            </a:r>
            <a:r>
              <a:rPr lang="en-US" altLang="zh-CN" baseline="0" dirty="0" smtClean="0"/>
              <a:t>Linux</a:t>
            </a:r>
            <a:r>
              <a:rPr lang="zh-CN" altLang="en-US" baseline="0" dirty="0" smtClean="0"/>
              <a:t>的使用者是知道自己需要什么，而</a:t>
            </a:r>
            <a:r>
              <a:rPr lang="en-US" altLang="zh-CN" baseline="0" dirty="0" smtClean="0"/>
              <a:t>windows</a:t>
            </a:r>
            <a:r>
              <a:rPr lang="zh-CN" altLang="en-US" baseline="0" dirty="0" smtClean="0"/>
              <a:t>的使用者对自己的需求不是那么明确。所以显而易见的，</a:t>
            </a:r>
            <a:r>
              <a:rPr lang="en-US" altLang="zh-CN" baseline="0" dirty="0" smtClean="0"/>
              <a:t>windows</a:t>
            </a:r>
            <a:r>
              <a:rPr lang="zh-CN" altLang="en-US" baseline="0" dirty="0" smtClean="0"/>
              <a:t>的门槛就会更低了。</a:t>
            </a:r>
            <a:endParaRPr lang="en-US" altLang="zh-CN" baseline="0"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6</a:t>
            </a:fld>
            <a:endParaRPr lang="zh-CN" altLang="en-US"/>
          </a:p>
        </p:txBody>
      </p:sp>
    </p:spTree>
    <p:extLst>
      <p:ext uri="{BB962C8B-B14F-4D97-AF65-F5344CB8AC3E}">
        <p14:creationId xmlns:p14="http://schemas.microsoft.com/office/powerpoint/2010/main" val="4182041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b="0" i="0" kern="1200" dirty="0" smtClean="0">
                <a:solidFill>
                  <a:schemeClr val="tx1"/>
                </a:solidFill>
                <a:effectLst/>
                <a:latin typeface="+mn-lt"/>
                <a:ea typeface="+mn-ea"/>
                <a:cs typeface="+mn-cs"/>
              </a:rPr>
              <a:t>GPL</a:t>
            </a:r>
            <a:r>
              <a:rPr lang="zh-CN" altLang="en-US" sz="1400" b="0" i="0" kern="1200" dirty="0" smtClean="0">
                <a:solidFill>
                  <a:schemeClr val="tx1"/>
                </a:solidFill>
                <a:effectLst/>
                <a:latin typeface="+mn-lt"/>
                <a:ea typeface="+mn-ea"/>
                <a:cs typeface="+mn-cs"/>
              </a:rPr>
              <a:t>许可协议</a:t>
            </a:r>
            <a:r>
              <a:rPr lang="en-US" altLang="zh-CN" sz="1400" b="0" i="0" kern="1200" dirty="0" smtClean="0">
                <a:solidFill>
                  <a:schemeClr val="tx1"/>
                </a:solidFill>
                <a:effectLst/>
                <a:latin typeface="+mn-lt"/>
                <a:ea typeface="+mn-ea"/>
                <a:cs typeface="+mn-cs"/>
              </a:rPr>
              <a:t>(GNU General Public License)</a:t>
            </a:r>
            <a:r>
              <a:rPr lang="zh-CN" altLang="en-US" sz="1400" b="0" i="0" kern="1200" dirty="0" smtClean="0">
                <a:solidFill>
                  <a:schemeClr val="tx1"/>
                </a:solidFill>
                <a:effectLst/>
                <a:latin typeface="+mn-lt"/>
                <a:ea typeface="+mn-ea"/>
                <a:cs typeface="+mn-cs"/>
              </a:rPr>
              <a:t>：只要软件中包含有</a:t>
            </a:r>
            <a:r>
              <a:rPr lang="en-US" altLang="zh-CN" sz="1400" b="0" i="0" kern="1200" dirty="0" smtClean="0">
                <a:solidFill>
                  <a:schemeClr val="tx1"/>
                </a:solidFill>
                <a:effectLst/>
                <a:latin typeface="+mn-lt"/>
                <a:ea typeface="+mn-ea"/>
                <a:cs typeface="+mn-cs"/>
              </a:rPr>
              <a:t>GPL</a:t>
            </a:r>
            <a:r>
              <a:rPr lang="zh-CN" altLang="en-US" sz="1400" b="0" i="0" kern="1200" dirty="0" smtClean="0">
                <a:solidFill>
                  <a:schemeClr val="tx1"/>
                </a:solidFill>
                <a:effectLst/>
                <a:latin typeface="+mn-lt"/>
                <a:ea typeface="+mn-ea"/>
                <a:cs typeface="+mn-cs"/>
              </a:rPr>
              <a:t>协议的产品或代码，那么该软件就必须也采用</a:t>
            </a:r>
            <a:r>
              <a:rPr lang="en-US" altLang="zh-CN" sz="1400" b="0" i="0" kern="1200" dirty="0" smtClean="0">
                <a:solidFill>
                  <a:schemeClr val="tx1"/>
                </a:solidFill>
                <a:effectLst/>
                <a:latin typeface="+mn-lt"/>
                <a:ea typeface="+mn-ea"/>
                <a:cs typeface="+mn-cs"/>
              </a:rPr>
              <a:t>GPL</a:t>
            </a:r>
            <a:r>
              <a:rPr lang="zh-CN" altLang="en-US" sz="1400" b="0" i="0" kern="1200" dirty="0" smtClean="0">
                <a:solidFill>
                  <a:schemeClr val="tx1"/>
                </a:solidFill>
                <a:effectLst/>
                <a:latin typeface="+mn-lt"/>
                <a:ea typeface="+mn-ea"/>
                <a:cs typeface="+mn-cs"/>
              </a:rPr>
              <a:t>许可协议且开源及免费，因此这个协议并不适合商用软件。</a:t>
            </a:r>
            <a:endParaRPr lang="en-US" altLang="zh-CN" sz="1400" b="0" i="0" kern="1200" dirty="0" smtClean="0">
              <a:solidFill>
                <a:schemeClr val="tx1"/>
              </a:solidFill>
              <a:effectLst/>
              <a:latin typeface="+mn-lt"/>
              <a:ea typeface="+mn-ea"/>
              <a:cs typeface="+mn-cs"/>
            </a:endParaRPr>
          </a:p>
          <a:p>
            <a:r>
              <a:rPr lang="en-US" altLang="zh-CN" sz="1400" b="0" i="0" kern="1200" dirty="0" smtClean="0">
                <a:solidFill>
                  <a:schemeClr val="tx1"/>
                </a:solidFill>
                <a:effectLst/>
                <a:latin typeface="+mn-lt"/>
                <a:ea typeface="+mn-ea"/>
                <a:cs typeface="+mn-cs"/>
              </a:rPr>
              <a:t>BSD</a:t>
            </a:r>
            <a:r>
              <a:rPr lang="zh-CN" altLang="en-US" sz="1400" b="0" i="0" kern="1200" dirty="0" smtClean="0">
                <a:solidFill>
                  <a:schemeClr val="tx1"/>
                </a:solidFill>
                <a:effectLst/>
                <a:latin typeface="+mn-lt"/>
                <a:ea typeface="+mn-ea"/>
                <a:cs typeface="+mn-cs"/>
              </a:rPr>
              <a:t>许可协议</a:t>
            </a:r>
            <a:r>
              <a:rPr lang="en-US" altLang="zh-CN" sz="1400" b="0" i="0" kern="1200" dirty="0" smtClean="0">
                <a:solidFill>
                  <a:schemeClr val="tx1"/>
                </a:solidFill>
                <a:effectLst/>
                <a:latin typeface="+mn-lt"/>
                <a:ea typeface="+mn-ea"/>
                <a:cs typeface="+mn-cs"/>
              </a:rPr>
              <a:t>(Berkeley Software Distribution)</a:t>
            </a:r>
            <a:r>
              <a:rPr lang="zh-CN" altLang="en-US" sz="1400" b="0" i="0" kern="1200" dirty="0" smtClean="0">
                <a:solidFill>
                  <a:schemeClr val="tx1"/>
                </a:solidFill>
                <a:effectLst/>
                <a:latin typeface="+mn-lt"/>
                <a:ea typeface="+mn-ea"/>
                <a:cs typeface="+mn-cs"/>
              </a:rPr>
              <a:t>：使用该许可后将允许用户使用、修改和重新发布代码，并且可以作为商业软件发布和销售。</a:t>
            </a:r>
            <a:endParaRPr lang="en-US" altLang="zh-CN" sz="1400" b="0" i="0" kern="1200" dirty="0" smtClean="0">
              <a:solidFill>
                <a:schemeClr val="tx1"/>
              </a:solidFill>
              <a:effectLst/>
              <a:latin typeface="+mn-lt"/>
              <a:ea typeface="+mn-ea"/>
              <a:cs typeface="+mn-cs"/>
            </a:endParaRPr>
          </a:p>
          <a:p>
            <a:r>
              <a:rPr lang="en-US" altLang="zh-CN" sz="1400" b="0" i="0" kern="1200" dirty="0" smtClean="0">
                <a:solidFill>
                  <a:schemeClr val="tx1"/>
                </a:solidFill>
                <a:effectLst/>
                <a:latin typeface="+mn-lt"/>
                <a:ea typeface="+mn-ea"/>
                <a:cs typeface="+mn-cs"/>
              </a:rPr>
              <a:t>Apache</a:t>
            </a:r>
            <a:r>
              <a:rPr lang="zh-CN" altLang="en-US" sz="1400" b="0" i="0" kern="1200" dirty="0" smtClean="0">
                <a:solidFill>
                  <a:schemeClr val="tx1"/>
                </a:solidFill>
                <a:effectLst/>
                <a:latin typeface="+mn-lt"/>
                <a:ea typeface="+mn-ea"/>
                <a:cs typeface="+mn-cs"/>
              </a:rPr>
              <a:t>许可协议（</a:t>
            </a:r>
            <a:r>
              <a:rPr lang="en-US" altLang="zh-CN" sz="1400" b="0" i="0" kern="1200" dirty="0" smtClean="0">
                <a:solidFill>
                  <a:schemeClr val="tx1"/>
                </a:solidFill>
                <a:effectLst/>
                <a:latin typeface="+mn-lt"/>
                <a:ea typeface="+mn-ea"/>
                <a:cs typeface="+mn-cs"/>
              </a:rPr>
              <a:t>Apache License Version</a:t>
            </a:r>
            <a:r>
              <a:rPr lang="zh-CN" altLang="en-US" sz="1400" b="0" i="0" kern="1200" dirty="0" smtClean="0">
                <a:solidFill>
                  <a:schemeClr val="tx1"/>
                </a:solidFill>
                <a:effectLst/>
                <a:latin typeface="+mn-lt"/>
                <a:ea typeface="+mn-ea"/>
                <a:cs typeface="+mn-cs"/>
              </a:rPr>
              <a:t>）：能够同时为开发人员提供版权及专利许可，允许用户拥有修改代码及再发布的自由，适合于商业软件。</a:t>
            </a:r>
            <a:endParaRPr lang="en-US" altLang="zh-CN" sz="1400" b="0" i="0" kern="1200" dirty="0" smtClean="0">
              <a:solidFill>
                <a:schemeClr val="tx1"/>
              </a:solidFill>
              <a:effectLst/>
              <a:latin typeface="+mn-lt"/>
              <a:ea typeface="+mn-ea"/>
              <a:cs typeface="+mn-cs"/>
            </a:endParaRPr>
          </a:p>
          <a:p>
            <a:r>
              <a:rPr lang="en-US" altLang="zh-CN" sz="1400" b="0" i="0" kern="1200" dirty="0" smtClean="0">
                <a:solidFill>
                  <a:schemeClr val="tx1"/>
                </a:solidFill>
                <a:effectLst/>
                <a:latin typeface="+mn-lt"/>
                <a:ea typeface="+mn-ea"/>
                <a:cs typeface="+mn-cs"/>
              </a:rPr>
              <a:t>MPL</a:t>
            </a:r>
            <a:r>
              <a:rPr lang="zh-CN" altLang="en-US" sz="1400" b="0" i="0" kern="1200" dirty="0" smtClean="0">
                <a:solidFill>
                  <a:schemeClr val="tx1"/>
                </a:solidFill>
                <a:effectLst/>
                <a:latin typeface="+mn-lt"/>
                <a:ea typeface="+mn-ea"/>
                <a:cs typeface="+mn-cs"/>
              </a:rPr>
              <a:t>许可协议（</a:t>
            </a:r>
            <a:r>
              <a:rPr lang="en-US" altLang="zh-CN" sz="1400" b="0" i="0" kern="1200" dirty="0" smtClean="0">
                <a:solidFill>
                  <a:schemeClr val="tx1"/>
                </a:solidFill>
                <a:effectLst/>
                <a:latin typeface="+mn-lt"/>
                <a:ea typeface="+mn-ea"/>
                <a:cs typeface="+mn-cs"/>
              </a:rPr>
              <a:t>The Mozilla Public License</a:t>
            </a:r>
            <a:r>
              <a:rPr lang="zh-CN" altLang="en-US" sz="1400" b="0" i="0" kern="1200" dirty="0" smtClean="0">
                <a:solidFill>
                  <a:schemeClr val="tx1"/>
                </a:solidFill>
                <a:effectLst/>
                <a:latin typeface="+mn-lt"/>
                <a:ea typeface="+mn-ea"/>
                <a:cs typeface="+mn-cs"/>
              </a:rPr>
              <a:t>）：相较于</a:t>
            </a:r>
            <a:r>
              <a:rPr lang="en-US" altLang="zh-CN" sz="1400" b="0" i="0" kern="1200" dirty="0" smtClean="0">
                <a:solidFill>
                  <a:schemeClr val="tx1"/>
                </a:solidFill>
                <a:effectLst/>
                <a:latin typeface="+mn-lt"/>
                <a:ea typeface="+mn-ea"/>
                <a:cs typeface="+mn-cs"/>
              </a:rPr>
              <a:t>GPL</a:t>
            </a:r>
            <a:r>
              <a:rPr lang="zh-CN" altLang="en-US" sz="1400" b="0" i="0" kern="1200" dirty="0" smtClean="0">
                <a:solidFill>
                  <a:schemeClr val="tx1"/>
                </a:solidFill>
                <a:effectLst/>
                <a:latin typeface="+mn-lt"/>
                <a:ea typeface="+mn-ea"/>
                <a:cs typeface="+mn-cs"/>
              </a:rPr>
              <a:t>许可协议，更加注重对开发者的源代码需求和收益之间的平衡。</a:t>
            </a:r>
          </a:p>
          <a:p>
            <a:r>
              <a:rPr lang="en-US" altLang="zh-CN" sz="1400" b="0" i="0" kern="1200" dirty="0" smtClean="0">
                <a:solidFill>
                  <a:schemeClr val="tx1"/>
                </a:solidFill>
                <a:effectLst/>
                <a:latin typeface="+mn-lt"/>
                <a:ea typeface="+mn-ea"/>
                <a:cs typeface="+mn-cs"/>
              </a:rPr>
              <a:t>MIT</a:t>
            </a:r>
            <a:r>
              <a:rPr lang="zh-CN" altLang="en-US" sz="1400" b="0" i="0" kern="1200" dirty="0" smtClean="0">
                <a:solidFill>
                  <a:schemeClr val="tx1"/>
                </a:solidFill>
                <a:effectLst/>
                <a:latin typeface="+mn-lt"/>
                <a:ea typeface="+mn-ea"/>
                <a:cs typeface="+mn-cs"/>
              </a:rPr>
              <a:t>许可协议（</a:t>
            </a:r>
            <a:r>
              <a:rPr lang="en-US" altLang="zh-CN" sz="1400" b="0" i="0" kern="1200" dirty="0" smtClean="0">
                <a:solidFill>
                  <a:schemeClr val="tx1"/>
                </a:solidFill>
                <a:effectLst/>
                <a:latin typeface="+mn-lt"/>
                <a:ea typeface="+mn-ea"/>
                <a:cs typeface="+mn-cs"/>
              </a:rPr>
              <a:t>Massachusetts Institute of Technology</a:t>
            </a:r>
            <a:r>
              <a:rPr lang="zh-CN" altLang="en-US" sz="1400" b="0" i="0" kern="1200" dirty="0" smtClean="0">
                <a:solidFill>
                  <a:schemeClr val="tx1"/>
                </a:solidFill>
                <a:effectLst/>
                <a:latin typeface="+mn-lt"/>
                <a:ea typeface="+mn-ea"/>
                <a:cs typeface="+mn-cs"/>
              </a:rPr>
              <a:t>）：目前限制最少的开源许可协议之一，只需要程序的开发者在修改后的源代码中保留原作者的许可信息，因此普遍被商业软件所使用。</a:t>
            </a:r>
          </a:p>
        </p:txBody>
      </p:sp>
      <p:sp>
        <p:nvSpPr>
          <p:cNvPr id="4" name="灯片编号占位符 3"/>
          <p:cNvSpPr>
            <a:spLocks noGrp="1"/>
          </p:cNvSpPr>
          <p:nvPr>
            <p:ph type="sldNum" sz="quarter" idx="10"/>
          </p:nvPr>
        </p:nvSpPr>
        <p:spPr/>
        <p:txBody>
          <a:bodyPr/>
          <a:lstStyle/>
          <a:p>
            <a:fld id="{4C5B16D7-2356-4F32-8740-88801C7A1332}" type="slidenum">
              <a:rPr lang="zh-CN" altLang="en-US" smtClean="0"/>
              <a:t>7</a:t>
            </a:fld>
            <a:endParaRPr lang="zh-CN" altLang="en-US"/>
          </a:p>
        </p:txBody>
      </p:sp>
    </p:spTree>
    <p:extLst>
      <p:ext uri="{BB962C8B-B14F-4D97-AF65-F5344CB8AC3E}">
        <p14:creationId xmlns:p14="http://schemas.microsoft.com/office/powerpoint/2010/main" val="1094403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系统一般有</a:t>
            </a:r>
            <a:r>
              <a:rPr lang="en-US" altLang="zh-CN" sz="1400" b="0" i="0" kern="1200" dirty="0" smtClean="0">
                <a:solidFill>
                  <a:schemeClr val="tx1"/>
                </a:solidFill>
                <a:effectLst/>
                <a:latin typeface="+mn-lt"/>
                <a:ea typeface="+mn-ea"/>
                <a:cs typeface="+mn-cs"/>
              </a:rPr>
              <a:t>4</a:t>
            </a:r>
            <a:r>
              <a:rPr lang="zh-CN" altLang="en-US" sz="1400" b="0" i="0" kern="1200" dirty="0" smtClean="0">
                <a:solidFill>
                  <a:schemeClr val="tx1"/>
                </a:solidFill>
                <a:effectLst/>
                <a:latin typeface="+mn-lt"/>
                <a:ea typeface="+mn-ea"/>
                <a:cs typeface="+mn-cs"/>
              </a:rPr>
              <a:t>个主要部分：内核、</a:t>
            </a:r>
            <a:r>
              <a:rPr lang="en-US" altLang="zh-CN" sz="1400" b="0" i="0" kern="1200" dirty="0" smtClean="0">
                <a:solidFill>
                  <a:schemeClr val="tx1"/>
                </a:solidFill>
                <a:effectLst/>
                <a:latin typeface="+mn-lt"/>
                <a:ea typeface="+mn-ea"/>
                <a:cs typeface="+mn-cs"/>
              </a:rPr>
              <a:t>shell</a:t>
            </a:r>
            <a:r>
              <a:rPr lang="zh-CN" altLang="en-US" sz="1400" b="0" i="0" kern="1200" dirty="0" smtClean="0">
                <a:solidFill>
                  <a:schemeClr val="tx1"/>
                </a:solidFill>
                <a:effectLst/>
                <a:latin typeface="+mn-lt"/>
                <a:ea typeface="+mn-ea"/>
                <a:cs typeface="+mn-cs"/>
              </a:rPr>
              <a:t>、文件系统和应用程序。内核、</a:t>
            </a:r>
            <a:r>
              <a:rPr lang="en-US" altLang="zh-CN" sz="1400" b="0" i="0" kern="1200" dirty="0" smtClean="0">
                <a:solidFill>
                  <a:schemeClr val="tx1"/>
                </a:solidFill>
                <a:effectLst/>
                <a:latin typeface="+mn-lt"/>
                <a:ea typeface="+mn-ea"/>
                <a:cs typeface="+mn-cs"/>
              </a:rPr>
              <a:t>shell</a:t>
            </a:r>
            <a:r>
              <a:rPr lang="zh-CN" altLang="en-US" sz="1400" b="0" i="0" kern="1200" dirty="0" smtClean="0">
                <a:solidFill>
                  <a:schemeClr val="tx1"/>
                </a:solidFill>
                <a:effectLst/>
                <a:latin typeface="+mn-lt"/>
                <a:ea typeface="+mn-ea"/>
                <a:cs typeface="+mn-cs"/>
              </a:rPr>
              <a:t>和文件系统一起形成了基本的操作系统结构，它们使得用户可以运行程序、管理文件并使用系统。</a:t>
            </a:r>
            <a:r>
              <a:rPr lang="zh-CN" altLang="en-US" dirty="0" smtClean="0"/>
              <a:t/>
            </a:r>
            <a:br>
              <a:rPr lang="zh-CN" altLang="en-US" dirty="0" smtClean="0"/>
            </a:br>
            <a:r>
              <a:rPr lang="zh-CN" altLang="en-US" sz="1400" b="0" i="0" kern="1200" dirty="0" smtClean="0">
                <a:solidFill>
                  <a:schemeClr val="tx1"/>
                </a:solidFill>
                <a:effectLst/>
                <a:latin typeface="+mn-lt"/>
                <a:ea typeface="+mn-ea"/>
                <a:cs typeface="+mn-cs"/>
              </a:rPr>
              <a:t>一．</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内核</a:t>
            </a:r>
            <a:r>
              <a:rPr lang="zh-CN" altLang="en-US" dirty="0" smtClean="0"/>
              <a:t/>
            </a:r>
            <a:br>
              <a:rPr lang="zh-CN" altLang="en-US" dirty="0" smtClean="0"/>
            </a:br>
            <a:r>
              <a:rPr lang="zh-CN" altLang="en-US" sz="1400" b="0" i="0" kern="1200" dirty="0" smtClean="0">
                <a:solidFill>
                  <a:schemeClr val="tx1"/>
                </a:solidFill>
                <a:effectLst/>
                <a:latin typeface="+mn-lt"/>
                <a:ea typeface="+mn-ea"/>
                <a:cs typeface="+mn-cs"/>
              </a:rPr>
              <a:t>内核是操作系统的核心，具有很多最基本功能，如虚拟内存、多任务、共享库、需求加载、可执行程序和</a:t>
            </a:r>
            <a:r>
              <a:rPr lang="en-US" altLang="zh-CN" sz="1400" b="0" i="0" kern="1200" dirty="0" smtClean="0">
                <a:solidFill>
                  <a:schemeClr val="tx1"/>
                </a:solidFill>
                <a:effectLst/>
                <a:latin typeface="+mn-lt"/>
                <a:ea typeface="+mn-ea"/>
                <a:cs typeface="+mn-cs"/>
              </a:rPr>
              <a:t>TCP/IP</a:t>
            </a:r>
            <a:r>
              <a:rPr lang="zh-CN" altLang="en-US" sz="1400" b="0" i="0" kern="1200" dirty="0" smtClean="0">
                <a:solidFill>
                  <a:schemeClr val="tx1"/>
                </a:solidFill>
                <a:effectLst/>
                <a:latin typeface="+mn-lt"/>
                <a:ea typeface="+mn-ea"/>
                <a:cs typeface="+mn-cs"/>
              </a:rPr>
              <a:t>网络功能。</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内核的模块分为以下几个部分：存储管理、</a:t>
            </a:r>
            <a:r>
              <a:rPr lang="en-US" altLang="zh-CN" sz="1400" b="0" i="0" kern="1200" dirty="0" smtClean="0">
                <a:solidFill>
                  <a:schemeClr val="tx1"/>
                </a:solidFill>
                <a:effectLst/>
                <a:latin typeface="+mn-lt"/>
                <a:ea typeface="+mn-ea"/>
                <a:cs typeface="+mn-cs"/>
              </a:rPr>
              <a:t>CPU</a:t>
            </a:r>
            <a:r>
              <a:rPr lang="zh-CN" altLang="en-US" sz="1400" b="0" i="0" kern="1200" dirty="0" smtClean="0">
                <a:solidFill>
                  <a:schemeClr val="tx1"/>
                </a:solidFill>
                <a:effectLst/>
                <a:latin typeface="+mn-lt"/>
                <a:ea typeface="+mn-ea"/>
                <a:cs typeface="+mn-cs"/>
              </a:rPr>
              <a:t>和进程管理、文件系统、设备管理和驱动、网络通信、系统的初始化和系统调用等。</a:t>
            </a:r>
            <a:r>
              <a:rPr lang="zh-CN" altLang="en-US" dirty="0" smtClean="0"/>
              <a:t/>
            </a:r>
            <a:br>
              <a:rPr lang="zh-CN" altLang="en-US" dirty="0" smtClean="0"/>
            </a:br>
            <a:r>
              <a:rPr lang="zh-CN" altLang="en-US" sz="1400" b="0" i="0" kern="1200" dirty="0" smtClean="0">
                <a:solidFill>
                  <a:schemeClr val="tx1"/>
                </a:solidFill>
                <a:effectLst/>
                <a:latin typeface="+mn-lt"/>
                <a:ea typeface="+mn-ea"/>
                <a:cs typeface="+mn-cs"/>
              </a:rPr>
              <a:t>二．</a:t>
            </a:r>
            <a:r>
              <a:rPr lang="en-US" altLang="zh-CN" sz="1400" b="0" i="0" kern="1200" dirty="0" smtClean="0">
                <a:solidFill>
                  <a:schemeClr val="tx1"/>
                </a:solidFill>
                <a:effectLst/>
                <a:latin typeface="+mn-lt"/>
                <a:ea typeface="+mn-ea"/>
                <a:cs typeface="+mn-cs"/>
              </a:rPr>
              <a:t>Linux shell</a:t>
            </a:r>
            <a:r>
              <a:rPr lang="zh-CN" altLang="en-US" dirty="0" smtClean="0"/>
              <a:t/>
            </a:r>
            <a:br>
              <a:rPr lang="zh-CN" altLang="en-US" dirty="0" smtClean="0"/>
            </a:br>
            <a:r>
              <a:rPr lang="en-US" altLang="zh-CN" sz="1400" b="0" i="0" kern="1200" dirty="0" smtClean="0">
                <a:solidFill>
                  <a:schemeClr val="tx1"/>
                </a:solidFill>
                <a:effectLst/>
                <a:latin typeface="+mn-lt"/>
                <a:ea typeface="+mn-ea"/>
                <a:cs typeface="+mn-cs"/>
              </a:rPr>
              <a:t>shell</a:t>
            </a:r>
            <a:r>
              <a:rPr lang="zh-CN" altLang="en-US" sz="1400" b="0" i="0" kern="1200" dirty="0" smtClean="0">
                <a:solidFill>
                  <a:schemeClr val="tx1"/>
                </a:solidFill>
                <a:effectLst/>
                <a:latin typeface="+mn-lt"/>
                <a:ea typeface="+mn-ea"/>
                <a:cs typeface="+mn-cs"/>
              </a:rPr>
              <a:t>是系统的用户界面，提供了用户与内核进行交互操作的一种接口。它接收用户输入的命令并把它送入内核去执行，是一个命令解释器。另外，</a:t>
            </a:r>
            <a:r>
              <a:rPr lang="en-US" altLang="zh-CN" sz="1400" b="0" i="0" kern="1200" dirty="0" smtClean="0">
                <a:solidFill>
                  <a:schemeClr val="tx1"/>
                </a:solidFill>
                <a:effectLst/>
                <a:latin typeface="+mn-lt"/>
                <a:ea typeface="+mn-ea"/>
                <a:cs typeface="+mn-cs"/>
              </a:rPr>
              <a:t>shell</a:t>
            </a:r>
            <a:r>
              <a:rPr lang="zh-CN" altLang="en-US" sz="1400" b="0" i="0" kern="1200" dirty="0" smtClean="0">
                <a:solidFill>
                  <a:schemeClr val="tx1"/>
                </a:solidFill>
                <a:effectLst/>
                <a:latin typeface="+mn-lt"/>
                <a:ea typeface="+mn-ea"/>
                <a:cs typeface="+mn-cs"/>
              </a:rPr>
              <a:t>编程语言具有普通编程语言的很多特点，用这种编程语言编写的</a:t>
            </a:r>
            <a:r>
              <a:rPr lang="en-US" altLang="zh-CN" sz="1400" b="0" i="0" kern="1200" dirty="0" smtClean="0">
                <a:solidFill>
                  <a:schemeClr val="tx1"/>
                </a:solidFill>
                <a:effectLst/>
                <a:latin typeface="+mn-lt"/>
                <a:ea typeface="+mn-ea"/>
                <a:cs typeface="+mn-cs"/>
              </a:rPr>
              <a:t>shell</a:t>
            </a:r>
            <a:r>
              <a:rPr lang="zh-CN" altLang="en-US" sz="1400" b="0" i="0" kern="1200" dirty="0" smtClean="0">
                <a:solidFill>
                  <a:schemeClr val="tx1"/>
                </a:solidFill>
                <a:effectLst/>
                <a:latin typeface="+mn-lt"/>
                <a:ea typeface="+mn-ea"/>
                <a:cs typeface="+mn-cs"/>
              </a:rPr>
              <a:t>程序与其他应用程序具有同样的效果。</a:t>
            </a:r>
            <a:r>
              <a:rPr lang="zh-CN" altLang="en-US" dirty="0" smtClean="0"/>
              <a:t/>
            </a:r>
            <a:br>
              <a:rPr lang="zh-CN" altLang="en-US" dirty="0" smtClean="0"/>
            </a:br>
            <a:r>
              <a:rPr lang="zh-CN" altLang="en-US" sz="1400" b="0" i="0" kern="1200" dirty="0" smtClean="0">
                <a:solidFill>
                  <a:schemeClr val="tx1"/>
                </a:solidFill>
                <a:effectLst/>
                <a:latin typeface="+mn-lt"/>
                <a:ea typeface="+mn-ea"/>
                <a:cs typeface="+mn-cs"/>
              </a:rPr>
              <a:t>三．</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文件系统</a:t>
            </a:r>
            <a:r>
              <a:rPr lang="zh-CN" altLang="en-US" dirty="0" smtClean="0"/>
              <a:t/>
            </a:r>
            <a:br>
              <a:rPr lang="zh-CN" altLang="en-US" dirty="0" smtClean="0"/>
            </a:br>
            <a:r>
              <a:rPr lang="zh-CN" altLang="en-US" sz="1400" b="0" i="0" kern="1200" dirty="0" smtClean="0">
                <a:solidFill>
                  <a:schemeClr val="tx1"/>
                </a:solidFill>
                <a:effectLst/>
                <a:latin typeface="+mn-lt"/>
                <a:ea typeface="+mn-ea"/>
                <a:cs typeface="+mn-cs"/>
              </a:rPr>
              <a:t>文件系统是文件存放在磁盘等存储设备上的组织方法。</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系统能支持多种目前流行的文件系统，如</a:t>
            </a:r>
            <a:r>
              <a:rPr lang="en-US" altLang="zh-CN" sz="1400" b="0" i="0" kern="1200" dirty="0" smtClean="0">
                <a:solidFill>
                  <a:schemeClr val="tx1"/>
                </a:solidFill>
                <a:effectLst/>
                <a:latin typeface="+mn-lt"/>
                <a:ea typeface="+mn-ea"/>
                <a:cs typeface="+mn-cs"/>
              </a:rPr>
              <a:t>EXT2</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EXT3</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FAT32</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VFAT</a:t>
            </a:r>
            <a:r>
              <a:rPr lang="zh-CN" altLang="en-US" sz="1400" b="0" i="0" kern="1200" dirty="0" smtClean="0">
                <a:solidFill>
                  <a:schemeClr val="tx1"/>
                </a:solidFill>
                <a:effectLst/>
                <a:latin typeface="+mn-lt"/>
                <a:ea typeface="+mn-ea"/>
                <a:cs typeface="+mn-cs"/>
              </a:rPr>
              <a:t>和</a:t>
            </a:r>
            <a:r>
              <a:rPr lang="en-US" altLang="zh-CN" sz="1400" b="0" i="0" kern="1200" dirty="0" smtClean="0">
                <a:solidFill>
                  <a:schemeClr val="tx1"/>
                </a:solidFill>
                <a:effectLst/>
                <a:latin typeface="+mn-lt"/>
                <a:ea typeface="+mn-ea"/>
                <a:cs typeface="+mn-cs"/>
              </a:rPr>
              <a:t>ISO9660</a:t>
            </a:r>
            <a:r>
              <a:rPr lang="zh-CN" altLang="en-US" sz="1400" b="0" i="0" kern="1200" dirty="0" smtClean="0">
                <a:solidFill>
                  <a:schemeClr val="tx1"/>
                </a:solidFill>
                <a:effectLst/>
                <a:latin typeface="+mn-lt"/>
                <a:ea typeface="+mn-ea"/>
                <a:cs typeface="+mn-cs"/>
              </a:rPr>
              <a:t>。</a:t>
            </a:r>
            <a:r>
              <a:rPr lang="zh-CN" altLang="en-US" dirty="0" smtClean="0"/>
              <a:t/>
            </a:r>
            <a:br>
              <a:rPr lang="zh-CN" altLang="en-US" dirty="0" smtClean="0"/>
            </a:br>
            <a:r>
              <a:rPr lang="zh-CN" altLang="en-US" sz="1400" b="0" i="0" kern="1200" dirty="0" smtClean="0">
                <a:solidFill>
                  <a:schemeClr val="tx1"/>
                </a:solidFill>
                <a:effectLst/>
                <a:latin typeface="+mn-lt"/>
                <a:ea typeface="+mn-ea"/>
                <a:cs typeface="+mn-cs"/>
              </a:rPr>
              <a:t>四．</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应用程序</a:t>
            </a:r>
            <a:r>
              <a:rPr lang="zh-CN" altLang="en-US" dirty="0" smtClean="0"/>
              <a:t/>
            </a:r>
            <a:br>
              <a:rPr lang="zh-CN" altLang="en-US" dirty="0" smtClean="0"/>
            </a:br>
            <a:r>
              <a:rPr lang="zh-CN" altLang="en-US" sz="1400" b="0" i="0" kern="1200" dirty="0" smtClean="0">
                <a:solidFill>
                  <a:schemeClr val="tx1"/>
                </a:solidFill>
                <a:effectLst/>
                <a:latin typeface="+mn-lt"/>
                <a:ea typeface="+mn-ea"/>
                <a:cs typeface="+mn-cs"/>
              </a:rPr>
              <a:t>标准的</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系统一般都有一套都有称为应用程序的程序集，它包括文本编辑器、编程语言、</a:t>
            </a:r>
            <a:r>
              <a:rPr lang="en-US" altLang="zh-CN" sz="1400" b="0" i="0" kern="1200" dirty="0" err="1" smtClean="0">
                <a:solidFill>
                  <a:schemeClr val="tx1"/>
                </a:solidFill>
                <a:effectLst/>
                <a:latin typeface="+mn-lt"/>
                <a:ea typeface="+mn-ea"/>
                <a:cs typeface="+mn-cs"/>
              </a:rPr>
              <a:t>XWindow</a:t>
            </a:r>
            <a:r>
              <a:rPr lang="zh-CN" altLang="en-US" sz="1400" b="0" i="0" kern="1200" dirty="0" smtClean="0">
                <a:solidFill>
                  <a:schemeClr val="tx1"/>
                </a:solidFill>
                <a:effectLst/>
                <a:latin typeface="+mn-lt"/>
                <a:ea typeface="+mn-ea"/>
                <a:cs typeface="+mn-cs"/>
              </a:rPr>
              <a:t>、办公套件、</a:t>
            </a:r>
            <a:r>
              <a:rPr lang="en-US" altLang="zh-CN" sz="1400" b="0" i="0" kern="1200" dirty="0" smtClean="0">
                <a:solidFill>
                  <a:schemeClr val="tx1"/>
                </a:solidFill>
                <a:effectLst/>
                <a:latin typeface="+mn-lt"/>
                <a:ea typeface="+mn-ea"/>
                <a:cs typeface="+mn-cs"/>
              </a:rPr>
              <a:t>Internet</a:t>
            </a:r>
            <a:r>
              <a:rPr lang="zh-CN" altLang="en-US" sz="1400" b="0" i="0" kern="1200" dirty="0" smtClean="0">
                <a:solidFill>
                  <a:schemeClr val="tx1"/>
                </a:solidFill>
                <a:effectLst/>
                <a:latin typeface="+mn-lt"/>
                <a:ea typeface="+mn-ea"/>
                <a:cs typeface="+mn-cs"/>
              </a:rPr>
              <a:t>工具和数据库等。</a:t>
            </a:r>
            <a:endParaRPr lang="en-US" altLang="zh-CN" sz="1400" b="0" i="0" kern="1200" dirty="0" smtClean="0">
              <a:solidFill>
                <a:schemeClr val="tx1"/>
              </a:solidFill>
              <a:effectLst/>
              <a:latin typeface="+mn-lt"/>
              <a:ea typeface="+mn-ea"/>
              <a:cs typeface="+mn-cs"/>
            </a:endParaRPr>
          </a:p>
          <a:p>
            <a:endParaRPr lang="en-US" altLang="zh-CN" sz="1400" b="0" i="0" kern="1200" dirty="0" smtClean="0">
              <a:solidFill>
                <a:schemeClr val="tx1"/>
              </a:solidFill>
              <a:effectLst/>
              <a:latin typeface="+mn-lt"/>
              <a:ea typeface="+mn-ea"/>
              <a:cs typeface="+mn-cs"/>
            </a:endParaRPr>
          </a:p>
          <a:p>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系统内核指的是一个由</a:t>
            </a:r>
            <a:r>
              <a:rPr lang="en-US" altLang="zh-CN" sz="1400" b="0" i="0" kern="1200" dirty="0" smtClean="0">
                <a:solidFill>
                  <a:schemeClr val="tx1"/>
                </a:solidFill>
                <a:effectLst/>
                <a:latin typeface="+mn-lt"/>
                <a:ea typeface="+mn-ea"/>
                <a:cs typeface="+mn-cs"/>
              </a:rPr>
              <a:t>Linus Torvalds</a:t>
            </a:r>
            <a:r>
              <a:rPr lang="zh-CN" altLang="en-US" sz="1400" b="0" i="0" kern="1200" dirty="0" smtClean="0">
                <a:solidFill>
                  <a:schemeClr val="tx1"/>
                </a:solidFill>
                <a:effectLst/>
                <a:latin typeface="+mn-lt"/>
                <a:ea typeface="+mn-ea"/>
                <a:cs typeface="+mn-cs"/>
              </a:rPr>
              <a:t>负责维护，提供硬件抽象层、硬盘及文件系统控制及多任务功能的系统核心程序。</a:t>
            </a:r>
            <a:endParaRPr lang="en-US" altLang="zh-CN" sz="1400" b="0" i="0" kern="1200" dirty="0" smtClean="0">
              <a:solidFill>
                <a:schemeClr val="tx1"/>
              </a:solidFill>
              <a:effectLst/>
              <a:latin typeface="+mn-lt"/>
              <a:ea typeface="+mn-ea"/>
              <a:cs typeface="+mn-cs"/>
            </a:endParaRPr>
          </a:p>
          <a:p>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发行套件系统才是咱们常说的</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操作系统，也即是由</a:t>
            </a:r>
            <a:r>
              <a:rPr lang="en-US" altLang="zh-CN" sz="1400" b="0" i="0" kern="1200" dirty="0" smtClean="0">
                <a:solidFill>
                  <a:schemeClr val="tx1"/>
                </a:solidFill>
                <a:effectLst/>
                <a:latin typeface="+mn-lt"/>
                <a:ea typeface="+mn-ea"/>
                <a:cs typeface="+mn-cs"/>
              </a:rPr>
              <a:t>Linux</a:t>
            </a:r>
            <a:r>
              <a:rPr lang="zh-CN" altLang="en-US" sz="1400" b="0" i="0" kern="1200" dirty="0" smtClean="0">
                <a:solidFill>
                  <a:schemeClr val="tx1"/>
                </a:solidFill>
                <a:effectLst/>
                <a:latin typeface="+mn-lt"/>
                <a:ea typeface="+mn-ea"/>
                <a:cs typeface="+mn-cs"/>
              </a:rPr>
              <a:t>内核与各种常用软件的集合产品。</a:t>
            </a:r>
            <a:endParaRPr lang="zh-CN" altLang="en-US" dirty="0" smtClean="0"/>
          </a:p>
        </p:txBody>
      </p:sp>
      <p:sp>
        <p:nvSpPr>
          <p:cNvPr id="4" name="灯片编号占位符 3"/>
          <p:cNvSpPr>
            <a:spLocks noGrp="1"/>
          </p:cNvSpPr>
          <p:nvPr>
            <p:ph type="sldNum" sz="quarter" idx="10"/>
          </p:nvPr>
        </p:nvSpPr>
        <p:spPr/>
        <p:txBody>
          <a:bodyPr/>
          <a:lstStyle/>
          <a:p>
            <a:fld id="{4C5B16D7-2356-4F32-8740-88801C7A1332}" type="slidenum">
              <a:rPr lang="zh-CN" altLang="en-US" smtClean="0"/>
              <a:t>8</a:t>
            </a:fld>
            <a:endParaRPr lang="zh-CN" altLang="en-US"/>
          </a:p>
        </p:txBody>
      </p:sp>
    </p:spTree>
    <p:extLst>
      <p:ext uri="{BB962C8B-B14F-4D97-AF65-F5344CB8AC3E}">
        <p14:creationId xmlns:p14="http://schemas.microsoft.com/office/powerpoint/2010/main" val="2912155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Linux</a:t>
            </a:r>
            <a:r>
              <a:rPr lang="zh-CN" altLang="en-US" dirty="0" smtClean="0"/>
              <a:t>内核的版本号代表了当前内核支持的一些功能。高版本带来新功能的同时，也可能引入一些不稳定性。</a:t>
            </a:r>
            <a:endParaRPr lang="en-US" altLang="zh-CN" dirty="0" smtClean="0"/>
          </a:p>
          <a:p>
            <a:endParaRPr lang="en-US" altLang="zh-CN" dirty="0" smtClean="0"/>
          </a:p>
          <a:p>
            <a:r>
              <a:rPr lang="zh-CN" altLang="en-US" dirty="0" smtClean="0"/>
              <a:t>只有一个内核是不够的，对于一个操作系统来说，它还需要各种工具。</a:t>
            </a:r>
            <a:endParaRPr lang="en-US" altLang="zh-CN" dirty="0" smtClean="0"/>
          </a:p>
          <a:p>
            <a:r>
              <a:rPr lang="zh-CN" altLang="en-US" dirty="0" smtClean="0"/>
              <a:t>比如装机工具、图形化桌面、软件包管理软件等等。所以就会</a:t>
            </a:r>
            <a:r>
              <a:rPr lang="en-US" altLang="zh-CN" dirty="0" smtClean="0"/>
              <a:t>Linux</a:t>
            </a:r>
            <a:r>
              <a:rPr lang="zh-CN" altLang="en-US" dirty="0" smtClean="0"/>
              <a:t>发行版这个角色了。</a:t>
            </a:r>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9</a:t>
            </a:fld>
            <a:endParaRPr lang="zh-CN" altLang="en-US"/>
          </a:p>
        </p:txBody>
      </p:sp>
    </p:spTree>
    <p:extLst>
      <p:ext uri="{BB962C8B-B14F-4D97-AF65-F5344CB8AC3E}">
        <p14:creationId xmlns:p14="http://schemas.microsoft.com/office/powerpoint/2010/main" val="11833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effectLst/>
              </a:rPr>
              <a:t>Redhat</a:t>
            </a:r>
            <a:r>
              <a:rPr lang="zh-CN" altLang="en-US" dirty="0" smtClean="0">
                <a:effectLst/>
              </a:rPr>
              <a:t>是一家非常神奇的公司，它成立于</a:t>
            </a:r>
            <a:r>
              <a:rPr lang="en-US" altLang="zh-CN" dirty="0" smtClean="0">
                <a:effectLst/>
              </a:rPr>
              <a:t>1995</a:t>
            </a:r>
            <a:r>
              <a:rPr lang="zh-CN" altLang="en-US" dirty="0" smtClean="0">
                <a:effectLst/>
              </a:rPr>
              <a:t>年，所做的所有的软件源码都是公开的，但是它却能盈利。为什么呢？</a:t>
            </a:r>
            <a:endParaRPr lang="en-US" altLang="zh-CN" dirty="0" smtClean="0">
              <a:effectLst/>
            </a:endParaRPr>
          </a:p>
          <a:p>
            <a:r>
              <a:rPr lang="zh-CN" altLang="en-US" dirty="0" smtClean="0">
                <a:effectLst/>
              </a:rPr>
              <a:t>其最重要的原因是它其实卖的不仅仅是软件和操作系统，而是授权与其中的维护服务，大家都知道</a:t>
            </a:r>
            <a:r>
              <a:rPr lang="en-US" altLang="zh-CN" dirty="0" smtClean="0">
                <a:effectLst/>
              </a:rPr>
              <a:t>Linux</a:t>
            </a:r>
            <a:r>
              <a:rPr lang="zh-CN" altLang="en-US" dirty="0" smtClean="0">
                <a:effectLst/>
              </a:rPr>
              <a:t>是开源的，那么其代码上的缺陷光靠社区来解决似乎还是弱了一点，比如我们前段时间出现的</a:t>
            </a:r>
            <a:endParaRPr lang="en-US" altLang="zh-CN" dirty="0" smtClean="0">
              <a:effectLst/>
            </a:endParaRPr>
          </a:p>
          <a:p>
            <a:endParaRPr lang="en-US" altLang="zh-CN" dirty="0" smtClean="0"/>
          </a:p>
          <a:p>
            <a:endParaRPr lang="en-US" altLang="zh-CN" dirty="0" smtClean="0"/>
          </a:p>
          <a:p>
            <a:r>
              <a:rPr lang="en-US" altLang="zh-CN" dirty="0" err="1" smtClean="0"/>
              <a:t>Redhat</a:t>
            </a:r>
            <a:r>
              <a:rPr lang="zh-CN" altLang="en-US" dirty="0" smtClean="0"/>
              <a:t>采用社区版和内部的提供技术支持的版本两种，社区版的代码可能会提交到社区上，而内部支持的版本会提交到自己的分支上。</a:t>
            </a:r>
            <a:endParaRPr lang="en-US" altLang="zh-CN" dirty="0" smtClean="0"/>
          </a:p>
          <a:p>
            <a:endParaRPr lang="en-US" altLang="zh-CN" dirty="0" smtClean="0"/>
          </a:p>
          <a:p>
            <a:r>
              <a:rPr lang="zh-CN" altLang="en-US" dirty="0" smtClean="0"/>
              <a:t>提问：我们能否拿到</a:t>
            </a:r>
            <a:r>
              <a:rPr lang="en-US" altLang="zh-CN" dirty="0" err="1" smtClean="0"/>
              <a:t>redhat</a:t>
            </a:r>
            <a:r>
              <a:rPr lang="zh-CN" altLang="en-US" dirty="0" smtClean="0"/>
              <a:t>修改过开源软件的源码？</a:t>
            </a:r>
            <a:endParaRPr lang="en-US" altLang="zh-CN" dirty="0" smtClean="0"/>
          </a:p>
          <a:p>
            <a:endParaRPr lang="en-US" altLang="zh-CN" dirty="0" smtClean="0"/>
          </a:p>
          <a:p>
            <a:r>
              <a:rPr lang="zh-CN" altLang="en-US" dirty="0" smtClean="0"/>
              <a:t>当然，大部分项目的源码，我们也可以从网上拿到。</a:t>
            </a:r>
            <a:endParaRPr lang="en-US" altLang="zh-CN" dirty="0" smtClean="0"/>
          </a:p>
          <a:p>
            <a:endParaRPr lang="en-US" altLang="zh-CN" dirty="0" smtClean="0"/>
          </a:p>
          <a:p>
            <a:r>
              <a:rPr lang="zh-CN" altLang="en-US" dirty="0" smtClean="0"/>
              <a:t>我们公司现在也在整理我们所使用的开源软件，那么我们如果现在是刚开始接触这个，最好就从现在培养版权意识，减少对公司造成一些司法上的成本。</a:t>
            </a:r>
            <a:endParaRPr lang="zh-CN" altLang="en-US" dirty="0"/>
          </a:p>
        </p:txBody>
      </p:sp>
      <p:sp>
        <p:nvSpPr>
          <p:cNvPr id="4" name="灯片编号占位符 3"/>
          <p:cNvSpPr>
            <a:spLocks noGrp="1"/>
          </p:cNvSpPr>
          <p:nvPr>
            <p:ph type="sldNum" sz="quarter" idx="10"/>
          </p:nvPr>
        </p:nvSpPr>
        <p:spPr/>
        <p:txBody>
          <a:bodyPr/>
          <a:lstStyle/>
          <a:p>
            <a:fld id="{4C5B16D7-2356-4F32-8740-88801C7A1332}" type="slidenum">
              <a:rPr lang="zh-CN" altLang="en-US" smtClean="0"/>
              <a:t>10</a:t>
            </a:fld>
            <a:endParaRPr lang="zh-CN" altLang="en-US"/>
          </a:p>
        </p:txBody>
      </p:sp>
    </p:spTree>
    <p:extLst>
      <p:ext uri="{BB962C8B-B14F-4D97-AF65-F5344CB8AC3E}">
        <p14:creationId xmlns:p14="http://schemas.microsoft.com/office/powerpoint/2010/main" val="440832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5" name="矩形 14"/>
          <p:cNvSpPr/>
          <p:nvPr userDrawn="1"/>
        </p:nvSpPr>
        <p:spPr>
          <a:xfrm>
            <a:off x="0" y="2123768"/>
            <a:ext cx="9287209" cy="2655167"/>
          </a:xfrm>
          <a:prstGeom prst="rect">
            <a:avLst/>
          </a:prstGeom>
          <a:solidFill>
            <a:srgbClr val="BE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sz="4800" dirty="0">
              <a:solidFill>
                <a:prstClr val="white"/>
              </a:solidFill>
            </a:endParaRPr>
          </a:p>
        </p:txBody>
      </p:sp>
      <p:sp>
        <p:nvSpPr>
          <p:cNvPr id="2" name="标题 1"/>
          <p:cNvSpPr>
            <a:spLocks noGrp="1"/>
          </p:cNvSpPr>
          <p:nvPr>
            <p:ph type="ctrTitle"/>
          </p:nvPr>
        </p:nvSpPr>
        <p:spPr>
          <a:xfrm>
            <a:off x="0" y="2693817"/>
            <a:ext cx="9287209" cy="1470365"/>
          </a:xfrm>
          <a:prstGeom prst="rect">
            <a:avLst/>
          </a:prstGeom>
        </p:spPr>
        <p:txBody>
          <a:bodyPr anchor="ctr"/>
          <a:lstStyle>
            <a:lvl1pPr>
              <a:defRPr sz="4000"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72" y="385970"/>
            <a:ext cx="3230686" cy="422498"/>
          </a:xfrm>
          <a:prstGeom prst="rect">
            <a:avLst/>
          </a:prstGeom>
        </p:spPr>
      </p:pic>
      <p:sp>
        <p:nvSpPr>
          <p:cNvPr id="8" name="文本框 8"/>
          <p:cNvSpPr txBox="1"/>
          <p:nvPr userDrawn="1"/>
        </p:nvSpPr>
        <p:spPr>
          <a:xfrm>
            <a:off x="9374245" y="5770054"/>
            <a:ext cx="2618997" cy="492467"/>
          </a:xfrm>
          <a:prstGeom prst="rect">
            <a:avLst/>
          </a:prstGeom>
          <a:noFill/>
          <a:ln>
            <a:noFill/>
          </a:ln>
        </p:spPr>
        <p:txBody>
          <a:bodyPr wrap="square" lIns="121944" tIns="60972" rIns="121944" bIns="60972" rtlCol="0">
            <a:spAutoFit/>
          </a:bodyPr>
          <a:lstStyle/>
          <a:p>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rPr>
              <a:t>科 技 呵 护 未 来</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9465453" y="6262620"/>
            <a:ext cx="2356978" cy="230832"/>
            <a:chOff x="6720549" y="4818608"/>
            <a:chExt cx="2057066" cy="230778"/>
          </a:xfrm>
        </p:grpSpPr>
        <p:sp>
          <p:nvSpPr>
            <p:cNvPr id="10" name="矩形 9"/>
            <p:cNvSpPr/>
            <p:nvPr userDrawn="1"/>
          </p:nvSpPr>
          <p:spPr>
            <a:xfrm>
              <a:off x="6720549" y="4818608"/>
              <a:ext cx="2057066" cy="230778"/>
            </a:xfrm>
            <a:prstGeom prst="rect">
              <a:avLst/>
            </a:prstGeom>
          </p:spPr>
          <p:txBody>
            <a:bodyPr wrap="square">
              <a:spAutoFit/>
            </a:bodyPr>
            <a:lstStyle/>
            <a:p>
              <a:pPr algn="ctr"/>
              <a:r>
                <a:rPr lang="en-US" altLang="zh-CN" sz="900" spc="-67" baseline="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F</a:t>
              </a:r>
              <a:r>
                <a:rPr lang="zh-CN" altLang="en-US" sz="900" spc="-67" baseline="0" dirty="0" smtClean="0">
                  <a:solidFill>
                    <a:schemeClr val="bg1">
                      <a:lumMod val="50000"/>
                    </a:schemeClr>
                  </a:solidFill>
                  <a:latin typeface="Verdana" panose="020B0604030504040204" pitchFamily="34" charset="0"/>
                  <a:cs typeface="Verdana" panose="020B0604030504040204" pitchFamily="34" charset="0"/>
                </a:rPr>
                <a:t>irst </a:t>
              </a:r>
              <a:r>
                <a:rPr lang="en-US" altLang="zh-CN" sz="900" spc="-67" baseline="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a:t>
              </a:r>
              <a:r>
                <a:rPr lang="zh-CN" altLang="en-US" sz="900" spc="-67" baseline="0" dirty="0" smtClean="0">
                  <a:solidFill>
                    <a:schemeClr val="bg1">
                      <a:lumMod val="50000"/>
                    </a:schemeClr>
                  </a:solidFill>
                  <a:latin typeface="Verdana" panose="020B0604030504040204" pitchFamily="34" charset="0"/>
                  <a:cs typeface="Verdana" panose="020B0604030504040204" pitchFamily="34" charset="0"/>
                </a:rPr>
                <a:t>hoice for </a:t>
              </a:r>
              <a:r>
                <a:rPr lang="en-US" altLang="zh-CN" sz="900" spc="-67" baseline="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a:t>
              </a:r>
              <a:r>
                <a:rPr lang="zh-CN" altLang="en-US" sz="900" spc="-67" baseline="0" dirty="0" smtClean="0">
                  <a:solidFill>
                    <a:schemeClr val="bg1">
                      <a:lumMod val="50000"/>
                    </a:schemeClr>
                  </a:solidFill>
                  <a:latin typeface="Verdana" panose="020B0604030504040204" pitchFamily="34" charset="0"/>
                  <a:cs typeface="Verdana" panose="020B0604030504040204" pitchFamily="34" charset="0"/>
                </a:rPr>
                <a:t>ecurity </a:t>
              </a:r>
              <a:r>
                <a:rPr lang="en-US" altLang="zh-CN" sz="900" spc="-67" baseline="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a:t>
              </a:r>
              <a:r>
                <a:rPr lang="zh-CN" altLang="en-US" sz="900" spc="-67" baseline="0" dirty="0" smtClean="0">
                  <a:solidFill>
                    <a:schemeClr val="bg1">
                      <a:lumMod val="50000"/>
                    </a:schemeClr>
                  </a:solidFill>
                  <a:latin typeface="Verdana" panose="020B0604030504040204" pitchFamily="34" charset="0"/>
                  <a:cs typeface="Verdana" panose="020B0604030504040204" pitchFamily="34" charset="0"/>
                </a:rPr>
                <a:t>rofessionals</a:t>
              </a:r>
              <a:endParaRPr lang="zh-CN" altLang="en-US" sz="900" spc="-67" baseline="0" dirty="0">
                <a:solidFill>
                  <a:schemeClr val="bg1">
                    <a:lumMod val="50000"/>
                  </a:schemeClr>
                </a:solidFill>
                <a:latin typeface="Verdana" panose="020B0604030504040204" pitchFamily="34" charset="0"/>
                <a:cs typeface="Verdana" panose="020B0604030504040204" pitchFamily="34" charset="0"/>
              </a:endParaRPr>
            </a:p>
          </p:txBody>
        </p:sp>
        <p:sp>
          <p:nvSpPr>
            <p:cNvPr id="11" name="圆角矩形 29"/>
            <p:cNvSpPr/>
            <p:nvPr userDrawn="1"/>
          </p:nvSpPr>
          <p:spPr>
            <a:xfrm>
              <a:off x="6863424" y="4861560"/>
              <a:ext cx="1771316" cy="131022"/>
            </a:xfrm>
            <a:custGeom>
              <a:avLst/>
              <a:gdLst>
                <a:gd name="connsiteX0" fmla="*/ 0 w 1765299"/>
                <a:gd name="connsiteY0" fmla="*/ 21590 h 129540"/>
                <a:gd name="connsiteX1" fmla="*/ 21590 w 1765299"/>
                <a:gd name="connsiteY1" fmla="*/ 0 h 129540"/>
                <a:gd name="connsiteX2" fmla="*/ 1743709 w 1765299"/>
                <a:gd name="connsiteY2" fmla="*/ 0 h 129540"/>
                <a:gd name="connsiteX3" fmla="*/ 1765299 w 1765299"/>
                <a:gd name="connsiteY3" fmla="*/ 21590 h 129540"/>
                <a:gd name="connsiteX4" fmla="*/ 1765299 w 1765299"/>
                <a:gd name="connsiteY4" fmla="*/ 107950 h 129540"/>
                <a:gd name="connsiteX5" fmla="*/ 1743709 w 1765299"/>
                <a:gd name="connsiteY5" fmla="*/ 129540 h 129540"/>
                <a:gd name="connsiteX6" fmla="*/ 21590 w 1765299"/>
                <a:gd name="connsiteY6" fmla="*/ 129540 h 129540"/>
                <a:gd name="connsiteX7" fmla="*/ 0 w 1765299"/>
                <a:gd name="connsiteY7" fmla="*/ 107950 h 129540"/>
                <a:gd name="connsiteX8" fmla="*/ 0 w 1765299"/>
                <a:gd name="connsiteY8" fmla="*/ 21590 h 129540"/>
                <a:gd name="connsiteX0" fmla="*/ 0 w 1765299"/>
                <a:gd name="connsiteY0" fmla="*/ 21590 h 129540"/>
                <a:gd name="connsiteX1" fmla="*/ 21590 w 1765299"/>
                <a:gd name="connsiteY1" fmla="*/ 0 h 129540"/>
                <a:gd name="connsiteX2" fmla="*/ 1743709 w 1765299"/>
                <a:gd name="connsiteY2" fmla="*/ 0 h 129540"/>
                <a:gd name="connsiteX3" fmla="*/ 1765299 w 1765299"/>
                <a:gd name="connsiteY3" fmla="*/ 21590 h 129540"/>
                <a:gd name="connsiteX4" fmla="*/ 1743709 w 1765299"/>
                <a:gd name="connsiteY4" fmla="*/ 129540 h 129540"/>
                <a:gd name="connsiteX5" fmla="*/ 21590 w 1765299"/>
                <a:gd name="connsiteY5" fmla="*/ 129540 h 129540"/>
                <a:gd name="connsiteX6" fmla="*/ 0 w 1765299"/>
                <a:gd name="connsiteY6" fmla="*/ 107950 h 129540"/>
                <a:gd name="connsiteX7" fmla="*/ 0 w 1765299"/>
                <a:gd name="connsiteY7" fmla="*/ 21590 h 129540"/>
                <a:gd name="connsiteX0" fmla="*/ 0 w 1958974"/>
                <a:gd name="connsiteY0" fmla="*/ 21590 h 129540"/>
                <a:gd name="connsiteX1" fmla="*/ 21590 w 1958974"/>
                <a:gd name="connsiteY1" fmla="*/ 0 h 129540"/>
                <a:gd name="connsiteX2" fmla="*/ 1743709 w 1958974"/>
                <a:gd name="connsiteY2" fmla="*/ 0 h 129540"/>
                <a:gd name="connsiteX3" fmla="*/ 1743709 w 1958974"/>
                <a:gd name="connsiteY3" fmla="*/ 129540 h 129540"/>
                <a:gd name="connsiteX4" fmla="*/ 21590 w 1958974"/>
                <a:gd name="connsiteY4" fmla="*/ 129540 h 129540"/>
                <a:gd name="connsiteX5" fmla="*/ 0 w 1958974"/>
                <a:gd name="connsiteY5" fmla="*/ 107950 h 129540"/>
                <a:gd name="connsiteX6" fmla="*/ 0 w 1958974"/>
                <a:gd name="connsiteY6" fmla="*/ 21590 h 129540"/>
                <a:gd name="connsiteX0" fmla="*/ 0 w 1958974"/>
                <a:gd name="connsiteY0" fmla="*/ 21590 h 129540"/>
                <a:gd name="connsiteX1" fmla="*/ 21590 w 1958974"/>
                <a:gd name="connsiteY1" fmla="*/ 0 h 129540"/>
                <a:gd name="connsiteX2" fmla="*/ 1743709 w 1958974"/>
                <a:gd name="connsiteY2" fmla="*/ 0 h 129540"/>
                <a:gd name="connsiteX3" fmla="*/ 1743709 w 1958974"/>
                <a:gd name="connsiteY3" fmla="*/ 129540 h 129540"/>
                <a:gd name="connsiteX4" fmla="*/ 21590 w 1958974"/>
                <a:gd name="connsiteY4" fmla="*/ 129540 h 129540"/>
                <a:gd name="connsiteX5" fmla="*/ 0 w 1958974"/>
                <a:gd name="connsiteY5" fmla="*/ 107950 h 129540"/>
                <a:gd name="connsiteX6" fmla="*/ 0 w 1958974"/>
                <a:gd name="connsiteY6" fmla="*/ 21590 h 129540"/>
                <a:gd name="connsiteX0" fmla="*/ 0 w 1875169"/>
                <a:gd name="connsiteY0" fmla="*/ 21590 h 129540"/>
                <a:gd name="connsiteX1" fmla="*/ 21590 w 1875169"/>
                <a:gd name="connsiteY1" fmla="*/ 0 h 129540"/>
                <a:gd name="connsiteX2" fmla="*/ 1743709 w 1875169"/>
                <a:gd name="connsiteY2" fmla="*/ 0 h 129540"/>
                <a:gd name="connsiteX3" fmla="*/ 1743709 w 1875169"/>
                <a:gd name="connsiteY3" fmla="*/ 129540 h 129540"/>
                <a:gd name="connsiteX4" fmla="*/ 21590 w 1875169"/>
                <a:gd name="connsiteY4" fmla="*/ 129540 h 129540"/>
                <a:gd name="connsiteX5" fmla="*/ 0 w 1875169"/>
                <a:gd name="connsiteY5" fmla="*/ 107950 h 129540"/>
                <a:gd name="connsiteX6" fmla="*/ 0 w 1875169"/>
                <a:gd name="connsiteY6" fmla="*/ 21590 h 129540"/>
                <a:gd name="connsiteX0" fmla="*/ 0 w 1772532"/>
                <a:gd name="connsiteY0" fmla="*/ 21590 h 129540"/>
                <a:gd name="connsiteX1" fmla="*/ 21590 w 1772532"/>
                <a:gd name="connsiteY1" fmla="*/ 0 h 129540"/>
                <a:gd name="connsiteX2" fmla="*/ 1743709 w 1772532"/>
                <a:gd name="connsiteY2" fmla="*/ 0 h 129540"/>
                <a:gd name="connsiteX3" fmla="*/ 1743709 w 1772532"/>
                <a:gd name="connsiteY3" fmla="*/ 129540 h 129540"/>
                <a:gd name="connsiteX4" fmla="*/ 21590 w 1772532"/>
                <a:gd name="connsiteY4" fmla="*/ 129540 h 129540"/>
                <a:gd name="connsiteX5" fmla="*/ 0 w 1772532"/>
                <a:gd name="connsiteY5" fmla="*/ 107950 h 129540"/>
                <a:gd name="connsiteX6" fmla="*/ 0 w 1772532"/>
                <a:gd name="connsiteY6" fmla="*/ 21590 h 129540"/>
                <a:gd name="connsiteX0" fmla="*/ 0 w 1778363"/>
                <a:gd name="connsiteY0" fmla="*/ 21590 h 129540"/>
                <a:gd name="connsiteX1" fmla="*/ 21590 w 1778363"/>
                <a:gd name="connsiteY1" fmla="*/ 0 h 129540"/>
                <a:gd name="connsiteX2" fmla="*/ 1743709 w 1778363"/>
                <a:gd name="connsiteY2" fmla="*/ 0 h 129540"/>
                <a:gd name="connsiteX3" fmla="*/ 1743709 w 1778363"/>
                <a:gd name="connsiteY3" fmla="*/ 129540 h 129540"/>
                <a:gd name="connsiteX4" fmla="*/ 21590 w 1778363"/>
                <a:gd name="connsiteY4" fmla="*/ 129540 h 129540"/>
                <a:gd name="connsiteX5" fmla="*/ 0 w 1778363"/>
                <a:gd name="connsiteY5" fmla="*/ 107950 h 129540"/>
                <a:gd name="connsiteX6" fmla="*/ 0 w 1778363"/>
                <a:gd name="connsiteY6" fmla="*/ 21590 h 129540"/>
                <a:gd name="connsiteX0" fmla="*/ 0 w 1778363"/>
                <a:gd name="connsiteY0" fmla="*/ 21590 h 129540"/>
                <a:gd name="connsiteX1" fmla="*/ 21590 w 1778363"/>
                <a:gd name="connsiteY1" fmla="*/ 0 h 129540"/>
                <a:gd name="connsiteX2" fmla="*/ 1743709 w 1778363"/>
                <a:gd name="connsiteY2" fmla="*/ 0 h 129540"/>
                <a:gd name="connsiteX3" fmla="*/ 1743709 w 1778363"/>
                <a:gd name="connsiteY3" fmla="*/ 129540 h 129540"/>
                <a:gd name="connsiteX4" fmla="*/ 21590 w 1778363"/>
                <a:gd name="connsiteY4" fmla="*/ 129540 h 129540"/>
                <a:gd name="connsiteX5" fmla="*/ 0 w 1778363"/>
                <a:gd name="connsiteY5" fmla="*/ 107950 h 129540"/>
                <a:gd name="connsiteX6" fmla="*/ 0 w 1778363"/>
                <a:gd name="connsiteY6" fmla="*/ 21590 h 129540"/>
                <a:gd name="connsiteX0" fmla="*/ 0 w 1786341"/>
                <a:gd name="connsiteY0" fmla="*/ 21590 h 129540"/>
                <a:gd name="connsiteX1" fmla="*/ 21590 w 1786341"/>
                <a:gd name="connsiteY1" fmla="*/ 0 h 129540"/>
                <a:gd name="connsiteX2" fmla="*/ 1743709 w 1786341"/>
                <a:gd name="connsiteY2" fmla="*/ 0 h 129540"/>
                <a:gd name="connsiteX3" fmla="*/ 1743709 w 1786341"/>
                <a:gd name="connsiteY3" fmla="*/ 129540 h 129540"/>
                <a:gd name="connsiteX4" fmla="*/ 21590 w 1786341"/>
                <a:gd name="connsiteY4" fmla="*/ 129540 h 129540"/>
                <a:gd name="connsiteX5" fmla="*/ 0 w 1786341"/>
                <a:gd name="connsiteY5" fmla="*/ 107950 h 129540"/>
                <a:gd name="connsiteX6" fmla="*/ 0 w 1786341"/>
                <a:gd name="connsiteY6" fmla="*/ 21590 h 129540"/>
                <a:gd name="connsiteX0" fmla="*/ 1743709 w 1835149"/>
                <a:gd name="connsiteY0" fmla="*/ 129540 h 220980"/>
                <a:gd name="connsiteX1" fmla="*/ 21590 w 1835149"/>
                <a:gd name="connsiteY1" fmla="*/ 129540 h 220980"/>
                <a:gd name="connsiteX2" fmla="*/ 0 w 1835149"/>
                <a:gd name="connsiteY2" fmla="*/ 107950 h 220980"/>
                <a:gd name="connsiteX3" fmla="*/ 0 w 1835149"/>
                <a:gd name="connsiteY3" fmla="*/ 21590 h 220980"/>
                <a:gd name="connsiteX4" fmla="*/ 21590 w 1835149"/>
                <a:gd name="connsiteY4" fmla="*/ 0 h 220980"/>
                <a:gd name="connsiteX5" fmla="*/ 1743709 w 1835149"/>
                <a:gd name="connsiteY5" fmla="*/ 0 h 220980"/>
                <a:gd name="connsiteX6" fmla="*/ 1835149 w 1835149"/>
                <a:gd name="connsiteY6" fmla="*/ 220980 h 220980"/>
                <a:gd name="connsiteX0" fmla="*/ 1743709 w 1835149"/>
                <a:gd name="connsiteY0" fmla="*/ 129540 h 220980"/>
                <a:gd name="connsiteX1" fmla="*/ 0 w 1835149"/>
                <a:gd name="connsiteY1" fmla="*/ 107950 h 220980"/>
                <a:gd name="connsiteX2" fmla="*/ 0 w 1835149"/>
                <a:gd name="connsiteY2" fmla="*/ 21590 h 220980"/>
                <a:gd name="connsiteX3" fmla="*/ 21590 w 1835149"/>
                <a:gd name="connsiteY3" fmla="*/ 0 h 220980"/>
                <a:gd name="connsiteX4" fmla="*/ 1743709 w 1835149"/>
                <a:gd name="connsiteY4" fmla="*/ 0 h 220980"/>
                <a:gd name="connsiteX5" fmla="*/ 1835149 w 1835149"/>
                <a:gd name="connsiteY5" fmla="*/ 220980 h 220980"/>
                <a:gd name="connsiteX0" fmla="*/ 0 w 1835149"/>
                <a:gd name="connsiteY0" fmla="*/ 107950 h 220980"/>
                <a:gd name="connsiteX1" fmla="*/ 0 w 1835149"/>
                <a:gd name="connsiteY1" fmla="*/ 21590 h 220980"/>
                <a:gd name="connsiteX2" fmla="*/ 21590 w 1835149"/>
                <a:gd name="connsiteY2" fmla="*/ 0 h 220980"/>
                <a:gd name="connsiteX3" fmla="*/ 1743709 w 1835149"/>
                <a:gd name="connsiteY3" fmla="*/ 0 h 220980"/>
                <a:gd name="connsiteX4" fmla="*/ 1835149 w 1835149"/>
                <a:gd name="connsiteY4" fmla="*/ 220980 h 220980"/>
                <a:gd name="connsiteX0" fmla="*/ 0 w 1764741"/>
                <a:gd name="connsiteY0" fmla="*/ 107950 h 107950"/>
                <a:gd name="connsiteX1" fmla="*/ 0 w 1764741"/>
                <a:gd name="connsiteY1" fmla="*/ 21590 h 107950"/>
                <a:gd name="connsiteX2" fmla="*/ 21590 w 1764741"/>
                <a:gd name="connsiteY2" fmla="*/ 0 h 107950"/>
                <a:gd name="connsiteX3" fmla="*/ 1743709 w 1764741"/>
                <a:gd name="connsiteY3" fmla="*/ 0 h 107950"/>
                <a:gd name="connsiteX4" fmla="*/ 1752599 w 1764741"/>
                <a:gd name="connsiteY4" fmla="*/ 106680 h 107950"/>
                <a:gd name="connsiteX0" fmla="*/ 0 w 1779409"/>
                <a:gd name="connsiteY0" fmla="*/ 107950 h 107950"/>
                <a:gd name="connsiteX1" fmla="*/ 0 w 1779409"/>
                <a:gd name="connsiteY1" fmla="*/ 21590 h 107950"/>
                <a:gd name="connsiteX2" fmla="*/ 21590 w 1779409"/>
                <a:gd name="connsiteY2" fmla="*/ 0 h 107950"/>
                <a:gd name="connsiteX3" fmla="*/ 1743709 w 1779409"/>
                <a:gd name="connsiteY3" fmla="*/ 0 h 107950"/>
                <a:gd name="connsiteX4" fmla="*/ 1752599 w 1779409"/>
                <a:gd name="connsiteY4" fmla="*/ 106680 h 107950"/>
                <a:gd name="connsiteX0" fmla="*/ 0 w 1767628"/>
                <a:gd name="connsiteY0" fmla="*/ 107950 h 107950"/>
                <a:gd name="connsiteX1" fmla="*/ 0 w 1767628"/>
                <a:gd name="connsiteY1" fmla="*/ 21590 h 107950"/>
                <a:gd name="connsiteX2" fmla="*/ 21590 w 1767628"/>
                <a:gd name="connsiteY2" fmla="*/ 0 h 107950"/>
                <a:gd name="connsiteX3" fmla="*/ 1743709 w 1767628"/>
                <a:gd name="connsiteY3" fmla="*/ 0 h 107950"/>
                <a:gd name="connsiteX4" fmla="*/ 1752599 w 1767628"/>
                <a:gd name="connsiteY4" fmla="*/ 106680 h 107950"/>
                <a:gd name="connsiteX0" fmla="*/ 0 w 1767628"/>
                <a:gd name="connsiteY0" fmla="*/ 107950 h 107950"/>
                <a:gd name="connsiteX1" fmla="*/ 21590 w 1767628"/>
                <a:gd name="connsiteY1" fmla="*/ 0 h 107950"/>
                <a:gd name="connsiteX2" fmla="*/ 1743709 w 1767628"/>
                <a:gd name="connsiteY2" fmla="*/ 0 h 107950"/>
                <a:gd name="connsiteX3" fmla="*/ 1752599 w 1767628"/>
                <a:gd name="connsiteY3" fmla="*/ 106680 h 107950"/>
                <a:gd name="connsiteX0" fmla="*/ 14732 w 1782360"/>
                <a:gd name="connsiteY0" fmla="*/ 107950 h 107950"/>
                <a:gd name="connsiteX1" fmla="*/ 36322 w 1782360"/>
                <a:gd name="connsiteY1" fmla="*/ 0 h 107950"/>
                <a:gd name="connsiteX2" fmla="*/ 1758441 w 1782360"/>
                <a:gd name="connsiteY2" fmla="*/ 0 h 107950"/>
                <a:gd name="connsiteX3" fmla="*/ 1767331 w 1782360"/>
                <a:gd name="connsiteY3" fmla="*/ 106680 h 107950"/>
                <a:gd name="connsiteX0" fmla="*/ 19639 w 1787267"/>
                <a:gd name="connsiteY0" fmla="*/ 107950 h 107950"/>
                <a:gd name="connsiteX1" fmla="*/ 41229 w 1787267"/>
                <a:gd name="connsiteY1" fmla="*/ 0 h 107950"/>
                <a:gd name="connsiteX2" fmla="*/ 1763348 w 1787267"/>
                <a:gd name="connsiteY2" fmla="*/ 0 h 107950"/>
                <a:gd name="connsiteX3" fmla="*/ 1772238 w 1787267"/>
                <a:gd name="connsiteY3" fmla="*/ 106680 h 107950"/>
                <a:gd name="connsiteX0" fmla="*/ 26326 w 1774904"/>
                <a:gd name="connsiteY0" fmla="*/ 114300 h 114300"/>
                <a:gd name="connsiteX1" fmla="*/ 28866 w 1774904"/>
                <a:gd name="connsiteY1" fmla="*/ 0 h 114300"/>
                <a:gd name="connsiteX2" fmla="*/ 1750985 w 1774904"/>
                <a:gd name="connsiteY2" fmla="*/ 0 h 114300"/>
                <a:gd name="connsiteX3" fmla="*/ 1759875 w 1774904"/>
                <a:gd name="connsiteY3" fmla="*/ 106680 h 114300"/>
                <a:gd name="connsiteX0" fmla="*/ 26326 w 1767034"/>
                <a:gd name="connsiteY0" fmla="*/ 114300 h 115044"/>
                <a:gd name="connsiteX1" fmla="*/ 28866 w 1767034"/>
                <a:gd name="connsiteY1" fmla="*/ 0 h 115044"/>
                <a:gd name="connsiteX2" fmla="*/ 1750985 w 1767034"/>
                <a:gd name="connsiteY2" fmla="*/ 0 h 115044"/>
                <a:gd name="connsiteX3" fmla="*/ 1744000 w 1767034"/>
                <a:gd name="connsiteY3" fmla="*/ 115044 h 115044"/>
                <a:gd name="connsiteX0" fmla="*/ 26326 w 1771316"/>
                <a:gd name="connsiteY0" fmla="*/ 114300 h 115044"/>
                <a:gd name="connsiteX1" fmla="*/ 28866 w 1771316"/>
                <a:gd name="connsiteY1" fmla="*/ 0 h 115044"/>
                <a:gd name="connsiteX2" fmla="*/ 1750985 w 1771316"/>
                <a:gd name="connsiteY2" fmla="*/ 0 h 115044"/>
                <a:gd name="connsiteX3" fmla="*/ 1753525 w 1771316"/>
                <a:gd name="connsiteY3" fmla="*/ 115044 h 115044"/>
              </a:gdLst>
              <a:ahLst/>
              <a:cxnLst>
                <a:cxn ang="0">
                  <a:pos x="connsiteX0" y="connsiteY0"/>
                </a:cxn>
                <a:cxn ang="0">
                  <a:pos x="connsiteX1" y="connsiteY1"/>
                </a:cxn>
                <a:cxn ang="0">
                  <a:pos x="connsiteX2" y="connsiteY2"/>
                </a:cxn>
                <a:cxn ang="0">
                  <a:pos x="connsiteX3" y="connsiteY3"/>
                </a:cxn>
              </a:cxnLst>
              <a:rect l="l" t="t" r="r" b="b"/>
              <a:pathLst>
                <a:path w="1771316" h="115044">
                  <a:moveTo>
                    <a:pt x="26326" y="114300"/>
                  </a:moveTo>
                  <a:cubicBezTo>
                    <a:pt x="-14102" y="65617"/>
                    <a:pt x="-3731" y="29633"/>
                    <a:pt x="28866" y="0"/>
                  </a:cubicBezTo>
                  <a:lnTo>
                    <a:pt x="1750985" y="0"/>
                  </a:lnTo>
                  <a:cubicBezTo>
                    <a:pt x="1777655" y="40640"/>
                    <a:pt x="1777655" y="65514"/>
                    <a:pt x="1753525" y="115044"/>
                  </a:cubicBezTo>
                </a:path>
              </a:pathLst>
            </a:custGeom>
            <a:noFill/>
            <a:ln>
              <a:solidFill>
                <a:srgbClr val="9495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cxnSp>
          <p:nvCxnSpPr>
            <p:cNvPr id="12" name="直接连接符 11"/>
            <p:cNvCxnSpPr>
              <a:endCxn id="11" idx="3"/>
            </p:cNvCxnSpPr>
            <p:nvPr userDrawn="1"/>
          </p:nvCxnSpPr>
          <p:spPr>
            <a:xfrm>
              <a:off x="6889750" y="4991735"/>
              <a:ext cx="1727199" cy="847"/>
            </a:xfrm>
            <a:prstGeom prst="line">
              <a:avLst/>
            </a:prstGeom>
            <a:ln>
              <a:solidFill>
                <a:srgbClr val="E2E2E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8634740" y="4926330"/>
              <a:ext cx="142875" cy="0"/>
            </a:xfrm>
            <a:prstGeom prst="line">
              <a:avLst/>
            </a:prstGeom>
            <a:ln w="12700">
              <a:solidFill>
                <a:srgbClr val="9495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6720549" y="4926330"/>
              <a:ext cx="142875" cy="0"/>
            </a:xfrm>
            <a:prstGeom prst="line">
              <a:avLst/>
            </a:prstGeom>
            <a:ln w="12700">
              <a:solidFill>
                <a:srgbClr val="949599"/>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7209" y="2124777"/>
            <a:ext cx="2907966" cy="2655167"/>
          </a:xfrm>
          <a:prstGeom prst="rect">
            <a:avLst/>
          </a:prstGeom>
        </p:spPr>
      </p:pic>
    </p:spTree>
    <p:extLst>
      <p:ext uri="{BB962C8B-B14F-4D97-AF65-F5344CB8AC3E}">
        <p14:creationId xmlns:p14="http://schemas.microsoft.com/office/powerpoint/2010/main" val="4817911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36549" y="1089025"/>
            <a:ext cx="11521677" cy="5400675"/>
          </a:xfrm>
          <a:prstGeom prst="rect">
            <a:avLst/>
          </a:prstGeom>
        </p:spPr>
        <p:txBody>
          <a:bodyPr/>
          <a:lstStyle>
            <a:lvl1pPr marL="408291" indent="-408291">
              <a:lnSpc>
                <a:spcPct val="150000"/>
              </a:lnSpc>
              <a:buClr>
                <a:srgbClr val="C00000"/>
              </a:buClr>
              <a:buFont typeface="Wingdings" panose="05000000000000000000" pitchFamily="2" charset="2"/>
              <a:buChar char="n"/>
              <a:defRPr sz="1800"/>
            </a:lvl1pPr>
            <a:lvl2pPr>
              <a:defRPr sz="1800"/>
            </a:lvl2pPr>
            <a:lvl3pPr>
              <a:defRPr sz="1800"/>
            </a:lvl3pPr>
            <a:lvl4pPr>
              <a:defRPr sz="1800"/>
            </a:lvl4pPr>
            <a:lvl5pPr>
              <a:defRPr sz="1800"/>
            </a:lvl5pPr>
          </a:lstStyle>
          <a:p>
            <a:pPr lvl="0"/>
            <a:r>
              <a:rPr lang="zh-CN" altLang="en-US" smtClean="0"/>
              <a:t>单击此处编辑母版文本样式</a:t>
            </a:r>
          </a:p>
        </p:txBody>
      </p:sp>
      <p:sp>
        <p:nvSpPr>
          <p:cNvPr id="7" name="矩形 6"/>
          <p:cNvSpPr/>
          <p:nvPr userDrawn="1"/>
        </p:nvSpPr>
        <p:spPr>
          <a:xfrm>
            <a:off x="336947" y="369454"/>
            <a:ext cx="95275" cy="215950"/>
          </a:xfrm>
          <a:prstGeom prst="rect">
            <a:avLst/>
          </a:prstGeom>
          <a:solidFill>
            <a:srgbClr val="CE001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a:p>
        </p:txBody>
      </p:sp>
      <p:sp>
        <p:nvSpPr>
          <p:cNvPr id="8" name="矩形 7"/>
          <p:cNvSpPr/>
          <p:nvPr userDrawn="1"/>
        </p:nvSpPr>
        <p:spPr>
          <a:xfrm>
            <a:off x="336947" y="583637"/>
            <a:ext cx="95275" cy="215950"/>
          </a:xfrm>
          <a:prstGeom prst="rect">
            <a:avLst/>
          </a:prstGeom>
          <a:solidFill>
            <a:srgbClr val="E57E8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a:p>
        </p:txBody>
      </p:sp>
      <p:sp>
        <p:nvSpPr>
          <p:cNvPr id="9" name="标题占位符 1"/>
          <p:cNvSpPr>
            <a:spLocks noGrp="1"/>
          </p:cNvSpPr>
          <p:nvPr>
            <p:ph type="title"/>
          </p:nvPr>
        </p:nvSpPr>
        <p:spPr>
          <a:xfrm>
            <a:off x="433831" y="369454"/>
            <a:ext cx="5663757" cy="435526"/>
          </a:xfrm>
          <a:prstGeom prst="rect">
            <a:avLst/>
          </a:prstGeom>
        </p:spPr>
        <p:txBody>
          <a:bodyPr vert="horz" lIns="121944" tIns="60972" rIns="121944" bIns="60972" rtlCol="0" anchor="ctr">
            <a:noAutofit/>
          </a:bodyPr>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02338" y="369454"/>
            <a:ext cx="2055889" cy="268862"/>
          </a:xfrm>
          <a:prstGeom prst="rect">
            <a:avLst/>
          </a:prstGeom>
        </p:spPr>
      </p:pic>
      <p:sp>
        <p:nvSpPr>
          <p:cNvPr id="11" name="TextBox 15"/>
          <p:cNvSpPr txBox="1"/>
          <p:nvPr userDrawn="1"/>
        </p:nvSpPr>
        <p:spPr>
          <a:xfrm>
            <a:off x="11289479" y="6489700"/>
            <a:ext cx="568748" cy="353967"/>
          </a:xfrm>
          <a:prstGeom prst="rect">
            <a:avLst/>
          </a:prstGeom>
          <a:noFill/>
        </p:spPr>
        <p:txBody>
          <a:bodyPr wrap="square" lIns="121944" tIns="60972" rIns="121944" bIns="60972" rtlCol="0" anchor="ctr" anchorCtr="0">
            <a:spAutoFit/>
          </a:bodyPr>
          <a:lstStyle/>
          <a:p>
            <a:pPr algn="ctr"/>
            <a:fld id="{2EEF1883-7A0E-4F66-9932-E581691AD397}" type="slidenum">
              <a:rPr lang="zh-CN" altLang="en-US" sz="1100">
                <a:solidFill>
                  <a:schemeClr val="bg1">
                    <a:lumMod val="50000"/>
                  </a:schemeClr>
                </a:solidFill>
                <a:latin typeface="+mn-lt"/>
                <a:ea typeface="Arial Unicode MS" panose="020B0604020202020204" pitchFamily="34" charset="-122"/>
                <a:cs typeface="Arial Unicode MS" panose="020B0604020202020204" pitchFamily="34" charset="-122"/>
              </a:rPr>
              <a:pPr algn="ctr"/>
              <a:t>‹#›</a:t>
            </a:fld>
            <a:r>
              <a:rPr lang="zh-CN" altLang="en-US" sz="1500" dirty="0">
                <a:solidFill>
                  <a:schemeClr val="bg1">
                    <a:lumMod val="50000"/>
                  </a:schemeClr>
                </a:solidFill>
                <a:latin typeface="Agency FB" panose="020B0503020202020204" pitchFamily="34" charset="0"/>
                <a:ea typeface="Arial Unicode MS" panose="020B0604020202020204" pitchFamily="34" charset="-122"/>
                <a:cs typeface="Arial Unicode MS" panose="020B0604020202020204" pitchFamily="34" charset="-122"/>
              </a:rPr>
              <a:t> </a:t>
            </a:r>
          </a:p>
        </p:txBody>
      </p:sp>
    </p:spTree>
    <p:extLst>
      <p:ext uri="{BB962C8B-B14F-4D97-AF65-F5344CB8AC3E}">
        <p14:creationId xmlns:p14="http://schemas.microsoft.com/office/powerpoint/2010/main" val="305142482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02338" y="369454"/>
            <a:ext cx="2055889" cy="268862"/>
          </a:xfrm>
          <a:prstGeom prst="rect">
            <a:avLst/>
          </a:prstGeom>
        </p:spPr>
      </p:pic>
      <p:sp>
        <p:nvSpPr>
          <p:cNvPr id="3" name="TextBox 15"/>
          <p:cNvSpPr txBox="1"/>
          <p:nvPr userDrawn="1"/>
        </p:nvSpPr>
        <p:spPr>
          <a:xfrm>
            <a:off x="11289479" y="6489700"/>
            <a:ext cx="568748" cy="353967"/>
          </a:xfrm>
          <a:prstGeom prst="rect">
            <a:avLst/>
          </a:prstGeom>
          <a:noFill/>
        </p:spPr>
        <p:txBody>
          <a:bodyPr wrap="square" lIns="121944" tIns="60972" rIns="121944" bIns="60972" rtlCol="0" anchor="ctr" anchorCtr="0">
            <a:spAutoFit/>
          </a:bodyPr>
          <a:lstStyle/>
          <a:p>
            <a:pPr algn="ctr"/>
            <a:fld id="{2EEF1883-7A0E-4F66-9932-E581691AD397}" type="slidenum">
              <a:rPr lang="zh-CN" altLang="en-US" sz="1100">
                <a:solidFill>
                  <a:schemeClr val="bg1">
                    <a:lumMod val="50000"/>
                  </a:schemeClr>
                </a:solidFill>
                <a:latin typeface="+mn-lt"/>
                <a:ea typeface="Arial Unicode MS" panose="020B0604020202020204" pitchFamily="34" charset="-122"/>
                <a:cs typeface="Arial Unicode MS" panose="020B0604020202020204" pitchFamily="34" charset="-122"/>
              </a:rPr>
              <a:pPr algn="ctr"/>
              <a:t>‹#›</a:t>
            </a:fld>
            <a:r>
              <a:rPr lang="zh-CN" altLang="en-US" sz="1500" dirty="0">
                <a:solidFill>
                  <a:schemeClr val="bg1">
                    <a:lumMod val="50000"/>
                  </a:schemeClr>
                </a:solidFill>
                <a:latin typeface="Agency FB" panose="020B0503020202020204" pitchFamily="34" charset="0"/>
                <a:ea typeface="Arial Unicode MS" panose="020B0604020202020204" pitchFamily="34" charset="-122"/>
                <a:cs typeface="Arial Unicode MS" panose="020B0604020202020204" pitchFamily="34" charset="-122"/>
              </a:rPr>
              <a:t> </a:t>
            </a:r>
          </a:p>
        </p:txBody>
      </p:sp>
    </p:spTree>
    <p:extLst>
      <p:ext uri="{BB962C8B-B14F-4D97-AF65-F5344CB8AC3E}">
        <p14:creationId xmlns:p14="http://schemas.microsoft.com/office/powerpoint/2010/main" val="289885465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竖排文字">
    <p:spTree>
      <p:nvGrpSpPr>
        <p:cNvPr id="1" name=""/>
        <p:cNvGrpSpPr/>
        <p:nvPr/>
      </p:nvGrpSpPr>
      <p:grpSpPr>
        <a:xfrm>
          <a:off x="0" y="0"/>
          <a:ext cx="0" cy="0"/>
          <a:chOff x="0" y="0"/>
          <a:chExt cx="0" cy="0"/>
        </a:xfrm>
      </p:grpSpPr>
      <p:sp>
        <p:nvSpPr>
          <p:cNvPr id="2" name="TextBox 15"/>
          <p:cNvSpPr txBox="1"/>
          <p:nvPr userDrawn="1"/>
        </p:nvSpPr>
        <p:spPr>
          <a:xfrm>
            <a:off x="11289479" y="6489700"/>
            <a:ext cx="568748" cy="353967"/>
          </a:xfrm>
          <a:prstGeom prst="rect">
            <a:avLst/>
          </a:prstGeom>
          <a:noFill/>
        </p:spPr>
        <p:txBody>
          <a:bodyPr wrap="square" lIns="121944" tIns="60972" rIns="121944" bIns="60972" rtlCol="0" anchor="ctr" anchorCtr="0">
            <a:spAutoFit/>
          </a:bodyPr>
          <a:lstStyle/>
          <a:p>
            <a:pPr algn="ctr"/>
            <a:fld id="{2EEF1883-7A0E-4F66-9932-E581691AD397}" type="slidenum">
              <a:rPr lang="zh-CN" altLang="en-US" sz="1100">
                <a:solidFill>
                  <a:schemeClr val="bg1">
                    <a:lumMod val="50000"/>
                  </a:schemeClr>
                </a:solidFill>
                <a:latin typeface="+mn-lt"/>
                <a:ea typeface="Arial Unicode MS" panose="020B0604020202020204" pitchFamily="34" charset="-122"/>
                <a:cs typeface="Arial Unicode MS" panose="020B0604020202020204" pitchFamily="34" charset="-122"/>
              </a:rPr>
              <a:pPr algn="ctr"/>
              <a:t>‹#›</a:t>
            </a:fld>
            <a:r>
              <a:rPr lang="zh-CN" altLang="en-US" sz="1500" dirty="0">
                <a:solidFill>
                  <a:schemeClr val="bg1">
                    <a:lumMod val="50000"/>
                  </a:schemeClr>
                </a:solidFill>
                <a:latin typeface="Agency FB" panose="020B0503020202020204" pitchFamily="34" charset="0"/>
                <a:ea typeface="Arial Unicode MS" panose="020B0604020202020204" pitchFamily="34" charset="-122"/>
                <a:cs typeface="Arial Unicode MS" panose="020B0604020202020204" pitchFamily="34" charset="-122"/>
              </a:rPr>
              <a:t> </a:t>
            </a:r>
          </a:p>
        </p:txBody>
      </p:sp>
    </p:spTree>
    <p:extLst>
      <p:ext uri="{BB962C8B-B14F-4D97-AF65-F5344CB8AC3E}">
        <p14:creationId xmlns:p14="http://schemas.microsoft.com/office/powerpoint/2010/main" val="25807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和竖排文字">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02338" y="369454"/>
            <a:ext cx="2055889" cy="268862"/>
          </a:xfrm>
          <a:prstGeom prst="rect">
            <a:avLst/>
          </a:prstGeom>
        </p:spPr>
      </p:pic>
      <p:sp>
        <p:nvSpPr>
          <p:cNvPr id="3" name="TextBox 15"/>
          <p:cNvSpPr txBox="1"/>
          <p:nvPr userDrawn="1"/>
        </p:nvSpPr>
        <p:spPr>
          <a:xfrm>
            <a:off x="11289479" y="6489700"/>
            <a:ext cx="568748" cy="353967"/>
          </a:xfrm>
          <a:prstGeom prst="rect">
            <a:avLst/>
          </a:prstGeom>
          <a:noFill/>
        </p:spPr>
        <p:txBody>
          <a:bodyPr wrap="square" lIns="121944" tIns="60972" rIns="121944" bIns="60972" rtlCol="0" anchor="ctr" anchorCtr="0">
            <a:spAutoFit/>
          </a:bodyPr>
          <a:lstStyle/>
          <a:p>
            <a:pPr algn="ctr"/>
            <a:fld id="{2EEF1883-7A0E-4F66-9932-E581691AD397}" type="slidenum">
              <a:rPr lang="zh-CN" altLang="en-US" sz="1100">
                <a:solidFill>
                  <a:schemeClr val="bg1">
                    <a:lumMod val="50000"/>
                  </a:schemeClr>
                </a:solidFill>
                <a:latin typeface="+mn-lt"/>
                <a:ea typeface="Arial Unicode MS" panose="020B0604020202020204" pitchFamily="34" charset="-122"/>
                <a:cs typeface="Arial Unicode MS" panose="020B0604020202020204" pitchFamily="34" charset="-122"/>
              </a:rPr>
              <a:pPr algn="ctr"/>
              <a:t>‹#›</a:t>
            </a:fld>
            <a:r>
              <a:rPr lang="zh-CN" altLang="en-US" sz="1500" dirty="0">
                <a:solidFill>
                  <a:schemeClr val="bg1">
                    <a:lumMod val="50000"/>
                  </a:schemeClr>
                </a:solidFill>
                <a:latin typeface="Agency FB" panose="020B0503020202020204" pitchFamily="34" charset="0"/>
                <a:ea typeface="Arial Unicode MS" panose="020B0604020202020204" pitchFamily="34" charset="-122"/>
                <a:cs typeface="Arial Unicode MS" panose="020B0604020202020204" pitchFamily="34" charset="-122"/>
              </a:rPr>
              <a:t> </a:t>
            </a:r>
          </a:p>
        </p:txBody>
      </p:sp>
      <p:sp>
        <p:nvSpPr>
          <p:cNvPr id="4" name="矩形 3"/>
          <p:cNvSpPr/>
          <p:nvPr userDrawn="1"/>
        </p:nvSpPr>
        <p:spPr>
          <a:xfrm>
            <a:off x="336947" y="369454"/>
            <a:ext cx="95275" cy="215950"/>
          </a:xfrm>
          <a:prstGeom prst="rect">
            <a:avLst/>
          </a:prstGeom>
          <a:solidFill>
            <a:srgbClr val="CE001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a:p>
        </p:txBody>
      </p:sp>
      <p:sp>
        <p:nvSpPr>
          <p:cNvPr id="5" name="矩形 4"/>
          <p:cNvSpPr/>
          <p:nvPr userDrawn="1"/>
        </p:nvSpPr>
        <p:spPr>
          <a:xfrm>
            <a:off x="336947" y="583637"/>
            <a:ext cx="95275" cy="215950"/>
          </a:xfrm>
          <a:prstGeom prst="rect">
            <a:avLst/>
          </a:prstGeom>
          <a:solidFill>
            <a:srgbClr val="E57E8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a:p>
        </p:txBody>
      </p:sp>
      <p:sp>
        <p:nvSpPr>
          <p:cNvPr id="6" name="标题占位符 1"/>
          <p:cNvSpPr>
            <a:spLocks noGrp="1"/>
          </p:cNvSpPr>
          <p:nvPr>
            <p:ph type="title" hasCustomPrompt="1"/>
          </p:nvPr>
        </p:nvSpPr>
        <p:spPr>
          <a:xfrm>
            <a:off x="433831" y="369454"/>
            <a:ext cx="5663757" cy="435526"/>
          </a:xfrm>
          <a:prstGeom prst="rect">
            <a:avLst/>
          </a:prstGeom>
        </p:spPr>
        <p:txBody>
          <a:bodyPr vert="horz" lIns="121944" tIns="60972" rIns="121944" bIns="60972" rtlCol="0" anchor="ctr">
            <a:noAutofit/>
          </a:bodyPr>
          <a:lstStyle>
            <a:lvl1pPr algn="l">
              <a:defRPr sz="2400" b="1" baseline="0">
                <a:solidFill>
                  <a:schemeClr val="tx1"/>
                </a:solidFill>
                <a:latin typeface="微软雅黑" panose="020B0503020204020204" pitchFamily="34" charset="-122"/>
                <a:ea typeface="微软雅黑" panose="020B0503020204020204" pitchFamily="34" charset="-122"/>
              </a:defRPr>
            </a:lvl1pPr>
          </a:lstStyle>
          <a:p>
            <a:r>
              <a:rPr lang="zh-CN" altLang="en-US" dirty="0" smtClean="0"/>
              <a:t>企业愿景</a:t>
            </a:r>
            <a:endParaRPr lang="zh-CN" altLang="en-US" dirty="0"/>
          </a:p>
        </p:txBody>
      </p:sp>
      <p:pic>
        <p:nvPicPr>
          <p:cNvPr id="7" name="Picture 9" descr="45"/>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336947" y="1089025"/>
            <a:ext cx="1152128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
          <p:cNvSpPr txBox="1">
            <a:spLocks noChangeArrowheads="1"/>
          </p:cNvSpPr>
          <p:nvPr userDrawn="1"/>
        </p:nvSpPr>
        <p:spPr bwMode="auto">
          <a:xfrm>
            <a:off x="6097588" y="2092127"/>
            <a:ext cx="576064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方正瘦金书_GBK" pitchFamily="65" charset="-122"/>
              </a:defRPr>
            </a:lvl1pPr>
            <a:lvl2pPr marL="742950" indent="-285750" eaLnBrk="0" hangingPunct="0">
              <a:defRPr>
                <a:solidFill>
                  <a:schemeClr val="tx1"/>
                </a:solidFill>
                <a:latin typeface="Arial" charset="0"/>
                <a:ea typeface="方正瘦金书_GBK" pitchFamily="65" charset="-122"/>
              </a:defRPr>
            </a:lvl2pPr>
            <a:lvl3pPr marL="1143000" indent="-228600" eaLnBrk="0" hangingPunct="0">
              <a:defRPr>
                <a:solidFill>
                  <a:schemeClr val="tx1"/>
                </a:solidFill>
                <a:latin typeface="Arial" charset="0"/>
                <a:ea typeface="方正瘦金书_GBK" pitchFamily="65" charset="-122"/>
              </a:defRPr>
            </a:lvl3pPr>
            <a:lvl4pPr marL="1600200" indent="-228600" eaLnBrk="0" hangingPunct="0">
              <a:defRPr>
                <a:solidFill>
                  <a:schemeClr val="tx1"/>
                </a:solidFill>
                <a:latin typeface="Arial" charset="0"/>
                <a:ea typeface="方正瘦金书_GBK" pitchFamily="65" charset="-122"/>
              </a:defRPr>
            </a:lvl4pPr>
            <a:lvl5pPr marL="2057400" indent="-228600" eaLnBrk="0" hangingPunct="0">
              <a:defRPr>
                <a:solidFill>
                  <a:schemeClr val="tx1"/>
                </a:solidFill>
                <a:latin typeface="Arial" charset="0"/>
                <a:ea typeface="方正瘦金书_GBK" pitchFamily="65" charset="-122"/>
              </a:defRPr>
            </a:lvl5pPr>
            <a:lvl6pPr marL="2514600" indent="-228600" eaLnBrk="0" fontAlgn="base" hangingPunct="0">
              <a:spcBef>
                <a:spcPct val="0"/>
              </a:spcBef>
              <a:spcAft>
                <a:spcPct val="0"/>
              </a:spcAft>
              <a:defRPr>
                <a:solidFill>
                  <a:schemeClr val="tx1"/>
                </a:solidFill>
                <a:latin typeface="Arial" charset="0"/>
                <a:ea typeface="方正瘦金书_GBK" pitchFamily="65" charset="-122"/>
              </a:defRPr>
            </a:lvl6pPr>
            <a:lvl7pPr marL="2971800" indent="-228600" eaLnBrk="0" fontAlgn="base" hangingPunct="0">
              <a:spcBef>
                <a:spcPct val="0"/>
              </a:spcBef>
              <a:spcAft>
                <a:spcPct val="0"/>
              </a:spcAft>
              <a:defRPr>
                <a:solidFill>
                  <a:schemeClr val="tx1"/>
                </a:solidFill>
                <a:latin typeface="Arial" charset="0"/>
                <a:ea typeface="方正瘦金书_GBK" pitchFamily="65" charset="-122"/>
              </a:defRPr>
            </a:lvl7pPr>
            <a:lvl8pPr marL="3429000" indent="-228600" eaLnBrk="0" fontAlgn="base" hangingPunct="0">
              <a:spcBef>
                <a:spcPct val="0"/>
              </a:spcBef>
              <a:spcAft>
                <a:spcPct val="0"/>
              </a:spcAft>
              <a:defRPr>
                <a:solidFill>
                  <a:schemeClr val="tx1"/>
                </a:solidFill>
                <a:latin typeface="Arial" charset="0"/>
                <a:ea typeface="方正瘦金书_GBK" pitchFamily="65" charset="-122"/>
              </a:defRPr>
            </a:lvl8pPr>
            <a:lvl9pPr marL="3886200" indent="-228600" eaLnBrk="0" fontAlgn="base" hangingPunct="0">
              <a:spcBef>
                <a:spcPct val="0"/>
              </a:spcBef>
              <a:spcAft>
                <a:spcPct val="0"/>
              </a:spcAft>
              <a:defRPr>
                <a:solidFill>
                  <a:schemeClr val="tx1"/>
                </a:solidFill>
                <a:latin typeface="Arial" charset="0"/>
                <a:ea typeface="方正瘦金书_GBK" pitchFamily="65" charset="-122"/>
              </a:defRPr>
            </a:lvl9pPr>
          </a:lstStyle>
          <a:p>
            <a:pPr algn="ctr" eaLnBrk="1" hangingPunct="1">
              <a:lnSpc>
                <a:spcPct val="130000"/>
              </a:lnSpc>
            </a:pP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使命 </a:t>
            </a:r>
            <a:r>
              <a:rPr lang="en-US" altLang="zh-CN" sz="2000" b="1" dirty="0">
                <a:solidFill>
                  <a:schemeClr val="bg1"/>
                </a:solidFill>
                <a:latin typeface="微软雅黑" pitchFamily="34" charset="-122"/>
                <a:ea typeface="微软雅黑" pitchFamily="34" charset="-122"/>
              </a:rPr>
              <a:t>—</a:t>
            </a:r>
          </a:p>
          <a:p>
            <a:pPr algn="ctr" eaLnBrk="1" hangingPunct="1">
              <a:lnSpc>
                <a:spcPct val="130000"/>
              </a:lnSpc>
            </a:pPr>
            <a:r>
              <a:rPr lang="zh-CN" altLang="en-US" sz="2000" dirty="0">
                <a:solidFill>
                  <a:schemeClr val="bg1"/>
                </a:solidFill>
                <a:latin typeface="微软雅黑" pitchFamily="34" charset="-122"/>
                <a:ea typeface="微软雅黑" pitchFamily="34" charset="-122"/>
              </a:rPr>
              <a:t>面向全球提供领先的安防产品、专业的行业解决方案与优质的服务，持续为客户创造更大价值。</a:t>
            </a:r>
            <a:endParaRPr lang="zh-CN" altLang="en-US" sz="2000" b="1" dirty="0">
              <a:solidFill>
                <a:schemeClr val="bg1"/>
              </a:solidFill>
              <a:latin typeface="微软雅黑" pitchFamily="34" charset="-122"/>
              <a:ea typeface="微软雅黑" pitchFamily="34" charset="-122"/>
            </a:endParaRPr>
          </a:p>
        </p:txBody>
      </p:sp>
      <p:sp>
        <p:nvSpPr>
          <p:cNvPr id="10" name="Rectangle 7"/>
          <p:cNvSpPr>
            <a:spLocks noChangeArrowheads="1"/>
          </p:cNvSpPr>
          <p:nvPr userDrawn="1"/>
        </p:nvSpPr>
        <p:spPr bwMode="auto">
          <a:xfrm>
            <a:off x="6097587" y="3429794"/>
            <a:ext cx="5761038" cy="91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pPr>
            <a:r>
              <a:rPr lang="en-US" altLang="zh-CN" b="1" dirty="0">
                <a:solidFill>
                  <a:schemeClr val="bg1"/>
                </a:solidFill>
              </a:rPr>
              <a:t>— </a:t>
            </a:r>
            <a:r>
              <a:rPr lang="zh-CN" altLang="en-US" sz="2000" b="1" dirty="0">
                <a:solidFill>
                  <a:schemeClr val="bg1"/>
                </a:solidFill>
                <a:latin typeface="微软雅黑" pitchFamily="34" charset="-122"/>
                <a:ea typeface="微软雅黑" pitchFamily="34" charset="-122"/>
              </a:rPr>
              <a:t>经营理念 </a:t>
            </a:r>
            <a:r>
              <a:rPr lang="en-US" altLang="zh-CN" b="1" dirty="0">
                <a:solidFill>
                  <a:schemeClr val="bg1"/>
                </a:solidFill>
              </a:rPr>
              <a:t>—</a:t>
            </a:r>
            <a:endParaRPr lang="en-US" altLang="zh-CN" sz="2000" b="1" dirty="0">
              <a:solidFill>
                <a:schemeClr val="bg1"/>
              </a:solidFill>
              <a:latin typeface="微软雅黑" pitchFamily="34" charset="-122"/>
              <a:ea typeface="微软雅黑" pitchFamily="34" charset="-122"/>
            </a:endParaRPr>
          </a:p>
          <a:p>
            <a:pPr algn="ctr">
              <a:lnSpc>
                <a:spcPct val="130000"/>
              </a:lnSpc>
            </a:pPr>
            <a:r>
              <a:rPr lang="zh-CN" altLang="en-US" sz="2000" dirty="0">
                <a:solidFill>
                  <a:schemeClr val="bg1"/>
                </a:solidFill>
                <a:latin typeface="微软雅黑" pitchFamily="34" charset="-122"/>
                <a:ea typeface="微软雅黑" pitchFamily="34" charset="-122"/>
              </a:rPr>
              <a:t>专业  厚实  诚信</a:t>
            </a:r>
          </a:p>
        </p:txBody>
      </p:sp>
    </p:spTree>
    <p:extLst>
      <p:ext uri="{BB962C8B-B14F-4D97-AF65-F5344CB8AC3E}">
        <p14:creationId xmlns:p14="http://schemas.microsoft.com/office/powerpoint/2010/main" val="9194271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和竖排文字">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02338" y="369454"/>
            <a:ext cx="2055889" cy="268862"/>
          </a:xfrm>
          <a:prstGeom prst="rect">
            <a:avLst/>
          </a:prstGeom>
        </p:spPr>
      </p:pic>
      <p:sp>
        <p:nvSpPr>
          <p:cNvPr id="3" name="TextBox 15"/>
          <p:cNvSpPr txBox="1"/>
          <p:nvPr userDrawn="1"/>
        </p:nvSpPr>
        <p:spPr>
          <a:xfrm>
            <a:off x="11289479" y="6489700"/>
            <a:ext cx="568748" cy="353967"/>
          </a:xfrm>
          <a:prstGeom prst="rect">
            <a:avLst/>
          </a:prstGeom>
          <a:noFill/>
        </p:spPr>
        <p:txBody>
          <a:bodyPr wrap="square" lIns="121944" tIns="60972" rIns="121944" bIns="60972" rtlCol="0" anchor="ctr" anchorCtr="0">
            <a:spAutoFit/>
          </a:bodyPr>
          <a:lstStyle/>
          <a:p>
            <a:pPr algn="ctr"/>
            <a:fld id="{2EEF1883-7A0E-4F66-9932-E581691AD397}" type="slidenum">
              <a:rPr lang="zh-CN" altLang="en-US" sz="1100">
                <a:solidFill>
                  <a:schemeClr val="bg1">
                    <a:lumMod val="50000"/>
                  </a:schemeClr>
                </a:solidFill>
                <a:latin typeface="+mn-lt"/>
                <a:ea typeface="Arial Unicode MS" panose="020B0604020202020204" pitchFamily="34" charset="-122"/>
                <a:cs typeface="Arial Unicode MS" panose="020B0604020202020204" pitchFamily="34" charset="-122"/>
              </a:rPr>
              <a:pPr algn="ctr"/>
              <a:t>‹#›</a:t>
            </a:fld>
            <a:r>
              <a:rPr lang="zh-CN" altLang="en-US" sz="1500" dirty="0">
                <a:solidFill>
                  <a:schemeClr val="bg1">
                    <a:lumMod val="50000"/>
                  </a:schemeClr>
                </a:solidFill>
                <a:latin typeface="Agency FB" panose="020B0503020202020204" pitchFamily="34" charset="0"/>
                <a:ea typeface="Arial Unicode MS" panose="020B0604020202020204" pitchFamily="34" charset="-122"/>
                <a:cs typeface="Arial Unicode MS" panose="020B0604020202020204" pitchFamily="34" charset="-122"/>
              </a:rPr>
              <a:t> </a:t>
            </a:r>
          </a:p>
        </p:txBody>
      </p:sp>
      <p:sp>
        <p:nvSpPr>
          <p:cNvPr id="4" name="矩形 3"/>
          <p:cNvSpPr/>
          <p:nvPr userDrawn="1"/>
        </p:nvSpPr>
        <p:spPr>
          <a:xfrm>
            <a:off x="336947" y="369454"/>
            <a:ext cx="95275" cy="215950"/>
          </a:xfrm>
          <a:prstGeom prst="rect">
            <a:avLst/>
          </a:prstGeom>
          <a:solidFill>
            <a:srgbClr val="CE001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a:p>
        </p:txBody>
      </p:sp>
      <p:sp>
        <p:nvSpPr>
          <p:cNvPr id="5" name="矩形 4"/>
          <p:cNvSpPr/>
          <p:nvPr userDrawn="1"/>
        </p:nvSpPr>
        <p:spPr>
          <a:xfrm>
            <a:off x="336947" y="583637"/>
            <a:ext cx="95275" cy="215950"/>
          </a:xfrm>
          <a:prstGeom prst="rect">
            <a:avLst/>
          </a:prstGeom>
          <a:solidFill>
            <a:srgbClr val="E57E8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a:p>
        </p:txBody>
      </p:sp>
      <p:sp>
        <p:nvSpPr>
          <p:cNvPr id="6" name="标题占位符 1"/>
          <p:cNvSpPr>
            <a:spLocks noGrp="1"/>
          </p:cNvSpPr>
          <p:nvPr>
            <p:ph type="title" hasCustomPrompt="1"/>
          </p:nvPr>
        </p:nvSpPr>
        <p:spPr>
          <a:xfrm>
            <a:off x="433831" y="369454"/>
            <a:ext cx="5663757" cy="435526"/>
          </a:xfrm>
          <a:prstGeom prst="rect">
            <a:avLst/>
          </a:prstGeom>
        </p:spPr>
        <p:txBody>
          <a:bodyPr vert="horz" lIns="121944" tIns="60972" rIns="121944" bIns="60972" rtlCol="0" anchor="ctr">
            <a:noAutofit/>
          </a:bodyPr>
          <a:lstStyle>
            <a:lvl1pPr algn="l">
              <a:defRPr sz="2400" b="1" baseline="0">
                <a:solidFill>
                  <a:schemeClr val="tx1"/>
                </a:solidFill>
                <a:latin typeface="微软雅黑" panose="020B0503020204020204" pitchFamily="34" charset="-122"/>
                <a:ea typeface="微软雅黑" panose="020B0503020204020204" pitchFamily="34" charset="-122"/>
              </a:defRPr>
            </a:lvl1pPr>
          </a:lstStyle>
          <a:p>
            <a:r>
              <a:rPr lang="zh-CN" altLang="en-US" dirty="0" smtClean="0"/>
              <a:t>企业愿景</a:t>
            </a:r>
            <a:endParaRPr lang="zh-CN" altLang="en-US" dirty="0"/>
          </a:p>
        </p:txBody>
      </p:sp>
      <p:sp>
        <p:nvSpPr>
          <p:cNvPr id="8" name="Rectangle 8"/>
          <p:cNvSpPr>
            <a:spLocks noChangeArrowheads="1"/>
          </p:cNvSpPr>
          <p:nvPr userDrawn="1"/>
        </p:nvSpPr>
        <p:spPr bwMode="auto">
          <a:xfrm>
            <a:off x="323849" y="5229225"/>
            <a:ext cx="11534775" cy="1260909"/>
          </a:xfrm>
          <a:prstGeom prst="rect">
            <a:avLst/>
          </a:prstGeom>
          <a:gradFill rotWithShape="1">
            <a:gsLst>
              <a:gs pos="0">
                <a:srgbClr val="EBE5D5"/>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pic>
        <p:nvPicPr>
          <p:cNvPr id="11" name="Picture 13" descr="37"/>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337088" y="1089026"/>
            <a:ext cx="11521139" cy="414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PBand108"/>
          <p:cNvSpPr txBox="1">
            <a:spLocks noChangeArrowheads="1"/>
          </p:cNvSpPr>
          <p:nvPr userDrawn="1"/>
        </p:nvSpPr>
        <p:spPr bwMode="auto">
          <a:xfrm>
            <a:off x="336948" y="5274999"/>
            <a:ext cx="11521677"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方正瘦金书_GBK" pitchFamily="65" charset="-122"/>
              </a:defRPr>
            </a:lvl1pPr>
            <a:lvl2pPr marL="742950" indent="-285750" eaLnBrk="0" hangingPunct="0">
              <a:defRPr>
                <a:solidFill>
                  <a:schemeClr val="tx1"/>
                </a:solidFill>
                <a:latin typeface="Arial" charset="0"/>
                <a:ea typeface="方正瘦金书_GBK" pitchFamily="65" charset="-122"/>
              </a:defRPr>
            </a:lvl2pPr>
            <a:lvl3pPr marL="1143000" indent="-228600" eaLnBrk="0" hangingPunct="0">
              <a:defRPr>
                <a:solidFill>
                  <a:schemeClr val="tx1"/>
                </a:solidFill>
                <a:latin typeface="Arial" charset="0"/>
                <a:ea typeface="方正瘦金书_GBK" pitchFamily="65" charset="-122"/>
              </a:defRPr>
            </a:lvl3pPr>
            <a:lvl4pPr marL="1600200" indent="-228600" eaLnBrk="0" hangingPunct="0">
              <a:defRPr>
                <a:solidFill>
                  <a:schemeClr val="tx1"/>
                </a:solidFill>
                <a:latin typeface="Arial" charset="0"/>
                <a:ea typeface="方正瘦金书_GBK" pitchFamily="65" charset="-122"/>
              </a:defRPr>
            </a:lvl4pPr>
            <a:lvl5pPr marL="2057400" indent="-228600" eaLnBrk="0" hangingPunct="0">
              <a:defRPr>
                <a:solidFill>
                  <a:schemeClr val="tx1"/>
                </a:solidFill>
                <a:latin typeface="Arial" charset="0"/>
                <a:ea typeface="方正瘦金书_GBK" pitchFamily="65" charset="-122"/>
              </a:defRPr>
            </a:lvl5pPr>
            <a:lvl6pPr marL="2514600" indent="-228600" eaLnBrk="0" fontAlgn="base" hangingPunct="0">
              <a:spcBef>
                <a:spcPct val="0"/>
              </a:spcBef>
              <a:spcAft>
                <a:spcPct val="0"/>
              </a:spcAft>
              <a:defRPr>
                <a:solidFill>
                  <a:schemeClr val="tx1"/>
                </a:solidFill>
                <a:latin typeface="Arial" charset="0"/>
                <a:ea typeface="方正瘦金书_GBK" pitchFamily="65" charset="-122"/>
              </a:defRPr>
            </a:lvl6pPr>
            <a:lvl7pPr marL="2971800" indent="-228600" eaLnBrk="0" fontAlgn="base" hangingPunct="0">
              <a:spcBef>
                <a:spcPct val="0"/>
              </a:spcBef>
              <a:spcAft>
                <a:spcPct val="0"/>
              </a:spcAft>
              <a:defRPr>
                <a:solidFill>
                  <a:schemeClr val="tx1"/>
                </a:solidFill>
                <a:latin typeface="Arial" charset="0"/>
                <a:ea typeface="方正瘦金书_GBK" pitchFamily="65" charset="-122"/>
              </a:defRPr>
            </a:lvl7pPr>
            <a:lvl8pPr marL="3429000" indent="-228600" eaLnBrk="0" fontAlgn="base" hangingPunct="0">
              <a:spcBef>
                <a:spcPct val="0"/>
              </a:spcBef>
              <a:spcAft>
                <a:spcPct val="0"/>
              </a:spcAft>
              <a:defRPr>
                <a:solidFill>
                  <a:schemeClr val="tx1"/>
                </a:solidFill>
                <a:latin typeface="Arial" charset="0"/>
                <a:ea typeface="方正瘦金书_GBK" pitchFamily="65" charset="-122"/>
              </a:defRPr>
            </a:lvl8pPr>
            <a:lvl9pPr marL="3886200" indent="-228600" eaLnBrk="0" fontAlgn="base" hangingPunct="0">
              <a:spcBef>
                <a:spcPct val="0"/>
              </a:spcBef>
              <a:spcAft>
                <a:spcPct val="0"/>
              </a:spcAft>
              <a:defRPr>
                <a:solidFill>
                  <a:schemeClr val="tx1"/>
                </a:solidFill>
                <a:latin typeface="Arial" charset="0"/>
                <a:ea typeface="方正瘦金书_GBK" pitchFamily="65" charset="-122"/>
              </a:defRPr>
            </a:lvl9pPr>
          </a:lstStyle>
          <a:p>
            <a:pPr algn="ctr" eaLnBrk="1" hangingPunct="1">
              <a:lnSpc>
                <a:spcPct val="130000"/>
              </a:lnSpc>
            </a:pPr>
            <a:r>
              <a:rPr lang="zh-CN" altLang="en-US" sz="2400" b="1" dirty="0">
                <a:solidFill>
                  <a:srgbClr val="482400"/>
                </a:solidFill>
                <a:latin typeface="Verdana" pitchFamily="34" charset="0"/>
                <a:ea typeface="微软雅黑" pitchFamily="34" charset="-122"/>
              </a:rPr>
              <a:t>矢志成为受人尊敬的、</a:t>
            </a:r>
          </a:p>
          <a:p>
            <a:pPr algn="ctr" eaLnBrk="1" hangingPunct="1">
              <a:lnSpc>
                <a:spcPct val="130000"/>
              </a:lnSpc>
            </a:pPr>
            <a:r>
              <a:rPr lang="zh-CN" altLang="en-US" sz="2400" b="1" dirty="0">
                <a:solidFill>
                  <a:srgbClr val="482400"/>
                </a:solidFill>
                <a:latin typeface="Verdana" pitchFamily="34" charset="0"/>
                <a:ea typeface="微软雅黑" pitchFamily="34" charset="-122"/>
              </a:rPr>
              <a:t>全球卓著的专业公司和安防产业的领跑者</a:t>
            </a:r>
          </a:p>
        </p:txBody>
      </p:sp>
    </p:spTree>
    <p:extLst>
      <p:ext uri="{BB962C8B-B14F-4D97-AF65-F5344CB8AC3E}">
        <p14:creationId xmlns:p14="http://schemas.microsoft.com/office/powerpoint/2010/main" val="196155347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3" name="矩形 22"/>
          <p:cNvSpPr/>
          <p:nvPr userDrawn="1"/>
        </p:nvSpPr>
        <p:spPr>
          <a:xfrm>
            <a:off x="6" y="4784784"/>
            <a:ext cx="12222292" cy="2093331"/>
          </a:xfrm>
          <a:prstGeom prst="rect">
            <a:avLst/>
          </a:prstGeom>
          <a:solidFill>
            <a:srgbClr val="BE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a:solidFill>
                <a:prstClr val="white"/>
              </a:solidFill>
            </a:endParaRPr>
          </a:p>
        </p:txBody>
      </p:sp>
      <p:grpSp>
        <p:nvGrpSpPr>
          <p:cNvPr id="17" name="组合 16"/>
          <p:cNvGrpSpPr/>
          <p:nvPr userDrawn="1"/>
        </p:nvGrpSpPr>
        <p:grpSpPr>
          <a:xfrm>
            <a:off x="248317" y="279444"/>
            <a:ext cx="2653915" cy="1425152"/>
            <a:chOff x="6156176" y="51471"/>
            <a:chExt cx="2088232" cy="1159248"/>
          </a:xfrm>
        </p:grpSpPr>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56176" y="51471"/>
              <a:ext cx="984151" cy="975618"/>
            </a:xfrm>
            <a:prstGeom prst="rect">
              <a:avLst/>
            </a:prstGeom>
          </p:spPr>
        </p:pic>
        <p:pic>
          <p:nvPicPr>
            <p:cNvPr id="19" name="Picture 2" descr="D:\05宣传工作\微信\能源事业部服务号二维码\能源事业部服务号二维码\15x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4893" y="59522"/>
              <a:ext cx="959515" cy="9595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156176" y="997920"/>
              <a:ext cx="1073473" cy="212799"/>
            </a:xfrm>
            <a:prstGeom prst="rect">
              <a:avLst/>
            </a:prstGeom>
            <a:noFill/>
          </p:spPr>
          <p:txBody>
            <a:bodyPr wrap="square" rtlCol="0">
              <a:spAutoFit/>
            </a:bodyPr>
            <a:lstStyle/>
            <a:p>
              <a:r>
                <a:rPr lang="zh-CN" altLang="en-US" sz="1100" b="1" dirty="0">
                  <a:latin typeface="微软雅黑" panose="020B0503020204020204" pitchFamily="34" charset="-122"/>
                  <a:ea typeface="微软雅黑" panose="020B0503020204020204" pitchFamily="34" charset="-122"/>
                </a:rPr>
                <a:t>海康威视官方微信</a:t>
              </a:r>
            </a:p>
          </p:txBody>
        </p:sp>
        <p:sp>
          <p:nvSpPr>
            <p:cNvPr id="21" name="TextBox 20"/>
            <p:cNvSpPr txBox="1"/>
            <p:nvPr/>
          </p:nvSpPr>
          <p:spPr>
            <a:xfrm>
              <a:off x="7349700" y="997920"/>
              <a:ext cx="822700" cy="212799"/>
            </a:xfrm>
            <a:prstGeom prst="rect">
              <a:avLst/>
            </a:prstGeom>
            <a:noFill/>
          </p:spPr>
          <p:txBody>
            <a:bodyPr wrap="square" rtlCol="0">
              <a:spAutoFit/>
            </a:bodyPr>
            <a:lstStyle/>
            <a:p>
              <a:pPr algn="ctr"/>
              <a:r>
                <a:rPr lang="zh-CN" altLang="en-US" sz="1100" b="1" dirty="0">
                  <a:latin typeface="微软雅黑" panose="020B0503020204020204" pitchFamily="34" charset="-122"/>
                  <a:ea typeface="微软雅黑" panose="020B0503020204020204" pitchFamily="34" charset="-122"/>
                </a:rPr>
                <a:t>能源事业部</a:t>
              </a:r>
            </a:p>
          </p:txBody>
        </p:sp>
      </p:grpSp>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02338" y="369454"/>
            <a:ext cx="2055889" cy="268862"/>
          </a:xfrm>
          <a:prstGeom prst="rect">
            <a:avLst/>
          </a:prstGeom>
        </p:spPr>
      </p:pic>
      <p:sp>
        <p:nvSpPr>
          <p:cNvPr id="24" name="TextBox 1"/>
          <p:cNvSpPr txBox="1"/>
          <p:nvPr userDrawn="1"/>
        </p:nvSpPr>
        <p:spPr>
          <a:xfrm>
            <a:off x="2798025" y="3871858"/>
            <a:ext cx="6578519" cy="784854"/>
          </a:xfrm>
          <a:prstGeom prst="rect">
            <a:avLst/>
          </a:prstGeom>
          <a:noFill/>
        </p:spPr>
        <p:txBody>
          <a:bodyPr vert="horz" wrap="square" lIns="121944" tIns="60972" rIns="121944" bIns="60972" rtlCol="0">
            <a:spAutoFit/>
          </a:bodyPr>
          <a:lstStyle/>
          <a:p>
            <a:pPr algn="ctr" defTabSz="1016113"/>
            <a:r>
              <a:rPr lang="zh-CN" altLang="en-US" sz="4300" b="1" kern="2000" spc="800" dirty="0">
                <a:solidFill>
                  <a:srgbClr val="BE0000"/>
                </a:solidFill>
                <a:latin typeface="微软雅黑" panose="020B0503020204020204" pitchFamily="34" charset="-122"/>
                <a:ea typeface="微软雅黑" panose="020B0503020204020204" pitchFamily="34" charset="-122"/>
              </a:rPr>
              <a:t>智慧</a:t>
            </a:r>
            <a:r>
              <a:rPr lang="en-US" altLang="zh-CN" sz="4300" b="1" kern="2000" spc="800" dirty="0">
                <a:solidFill>
                  <a:srgbClr val="BE0000"/>
                </a:solidFill>
                <a:latin typeface="微软雅黑" panose="020B0503020204020204" pitchFamily="34" charset="-122"/>
                <a:ea typeface="微软雅黑" panose="020B0503020204020204" pitchFamily="34" charset="-122"/>
              </a:rPr>
              <a:t>·</a:t>
            </a:r>
            <a:r>
              <a:rPr lang="zh-CN" altLang="en-US" sz="4300" b="1" kern="2000" spc="800" dirty="0">
                <a:solidFill>
                  <a:srgbClr val="BE0000"/>
                </a:solidFill>
                <a:latin typeface="微软雅黑" panose="020B0503020204020204" pitchFamily="34" charset="-122"/>
                <a:ea typeface="微软雅黑" panose="020B0503020204020204" pitchFamily="34" charset="-122"/>
              </a:rPr>
              <a:t>能源</a:t>
            </a:r>
          </a:p>
        </p:txBody>
      </p:sp>
      <p:sp>
        <p:nvSpPr>
          <p:cNvPr id="25" name="TextBox 1"/>
          <p:cNvSpPr txBox="1"/>
          <p:nvPr userDrawn="1"/>
        </p:nvSpPr>
        <p:spPr>
          <a:xfrm>
            <a:off x="3270220" y="5820946"/>
            <a:ext cx="5662532" cy="446300"/>
          </a:xfrm>
          <a:prstGeom prst="rect">
            <a:avLst/>
          </a:prstGeom>
          <a:noFill/>
        </p:spPr>
        <p:txBody>
          <a:bodyPr vert="horz" wrap="square" lIns="121944" tIns="60972" rIns="121944" bIns="60972" rtlCol="0">
            <a:spAutoFit/>
          </a:bodyPr>
          <a:lstStyle/>
          <a:p>
            <a:pPr defTabSz="1016113"/>
            <a:r>
              <a:rPr lang="zh-CN" altLang="en-US" sz="2100" b="1" dirty="0">
                <a:solidFill>
                  <a:prstClr val="white"/>
                </a:solidFill>
                <a:latin typeface="微软雅黑" panose="020B0503020204020204" pitchFamily="34" charset="-122"/>
                <a:ea typeface="微软雅黑" panose="020B0503020204020204" pitchFamily="34" charset="-122"/>
              </a:rPr>
              <a:t>使命：致力于人人轻松享有安全的品质生活</a:t>
            </a:r>
            <a:endParaRPr lang="en-US" altLang="zh-CN" sz="2100" b="1" dirty="0">
              <a:solidFill>
                <a:prstClr val="white"/>
              </a:solidFill>
              <a:latin typeface="微软雅黑" panose="020B0503020204020204" pitchFamily="34" charset="-122"/>
              <a:ea typeface="微软雅黑" panose="020B0503020204020204" pitchFamily="34" charset="-122"/>
            </a:endParaRPr>
          </a:p>
        </p:txBody>
      </p:sp>
      <p:sp>
        <p:nvSpPr>
          <p:cNvPr id="26" name="TextBox 1"/>
          <p:cNvSpPr txBox="1"/>
          <p:nvPr userDrawn="1"/>
        </p:nvSpPr>
        <p:spPr>
          <a:xfrm>
            <a:off x="3256771" y="5293159"/>
            <a:ext cx="5675979" cy="446300"/>
          </a:xfrm>
          <a:prstGeom prst="rect">
            <a:avLst/>
          </a:prstGeom>
          <a:noFill/>
        </p:spPr>
        <p:txBody>
          <a:bodyPr vert="horz" wrap="square" lIns="121944" tIns="60972" rIns="121944" bIns="60972" rtlCol="0">
            <a:spAutoFit/>
          </a:bodyPr>
          <a:lstStyle/>
          <a:p>
            <a:pPr algn="ctr" defTabSz="1016113"/>
            <a:r>
              <a:rPr lang="zh-CN" altLang="en-US" sz="2100" b="1" dirty="0">
                <a:solidFill>
                  <a:prstClr val="white"/>
                </a:solidFill>
                <a:latin typeface="微软雅黑" panose="020B0503020204020204" pitchFamily="34" charset="-122"/>
                <a:ea typeface="微软雅黑" panose="020B0503020204020204" pitchFamily="34" charset="-122"/>
              </a:rPr>
              <a:t>经营理念：专业  厚实  诚信</a:t>
            </a:r>
            <a:endParaRPr lang="en-US" altLang="zh-CN" sz="2100" b="1" dirty="0">
              <a:solidFill>
                <a:prstClr val="white"/>
              </a:solidFill>
              <a:latin typeface="微软雅黑" panose="020B0503020204020204" pitchFamily="34" charset="-122"/>
              <a:ea typeface="微软雅黑" panose="020B0503020204020204" pitchFamily="34" charset="-122"/>
            </a:endParaRPr>
          </a:p>
        </p:txBody>
      </p:sp>
      <p:sp>
        <p:nvSpPr>
          <p:cNvPr id="27" name="TextBox 1"/>
          <p:cNvSpPr txBox="1"/>
          <p:nvPr userDrawn="1"/>
        </p:nvSpPr>
        <p:spPr>
          <a:xfrm>
            <a:off x="2786711" y="2360950"/>
            <a:ext cx="6578519" cy="1354241"/>
          </a:xfrm>
          <a:prstGeom prst="rect">
            <a:avLst/>
          </a:prstGeom>
          <a:noFill/>
        </p:spPr>
        <p:txBody>
          <a:bodyPr vert="horz" wrap="square" lIns="121944" tIns="60972" rIns="121944" bIns="60972" rtlCol="0">
            <a:spAutoFit/>
          </a:bodyPr>
          <a:lstStyle/>
          <a:p>
            <a:pPr algn="ctr" defTabSz="1016113"/>
            <a:r>
              <a:rPr lang="en-US" altLang="zh-CN" sz="8000" b="1" kern="1700" spc="333" dirty="0">
                <a:solidFill>
                  <a:srgbClr val="BE0000"/>
                </a:solidFill>
                <a:latin typeface="Verdana" panose="020B0604030504040204" pitchFamily="34" charset="0"/>
                <a:ea typeface="Verdana" panose="020B0604030504040204" pitchFamily="34" charset="0"/>
                <a:cs typeface="Verdana" panose="020B0604030504040204" pitchFamily="34" charset="0"/>
              </a:rPr>
              <a:t>THANKS !</a:t>
            </a:r>
            <a:endParaRPr lang="zh-CN" altLang="en-US" sz="8000" b="1" kern="1700" spc="333" dirty="0">
              <a:solidFill>
                <a:srgbClr val="BE0000"/>
              </a:solidFill>
              <a:latin typeface="Verdana" panose="020B0604030504040204" pitchFamily="34" charset="0"/>
              <a:ea typeface="微软雅黑" panose="020B0503020204020204" pitchFamily="34" charset="-122"/>
              <a:cs typeface="Verdana" panose="020B0604030504040204" pitchFamily="34" charset="0"/>
            </a:endParaRPr>
          </a:p>
        </p:txBody>
      </p:sp>
    </p:spTree>
    <p:extLst>
      <p:ext uri="{BB962C8B-B14F-4D97-AF65-F5344CB8AC3E}">
        <p14:creationId xmlns:p14="http://schemas.microsoft.com/office/powerpoint/2010/main" val="44751060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02338" y="369454"/>
            <a:ext cx="2055889" cy="268862"/>
          </a:xfrm>
          <a:prstGeom prst="rect">
            <a:avLst/>
          </a:prstGeom>
        </p:spPr>
      </p:pic>
      <p:sp>
        <p:nvSpPr>
          <p:cNvPr id="27" name="TextBox 1"/>
          <p:cNvSpPr txBox="1"/>
          <p:nvPr userDrawn="1"/>
        </p:nvSpPr>
        <p:spPr>
          <a:xfrm>
            <a:off x="2804433" y="1652925"/>
            <a:ext cx="6848549" cy="1477352"/>
          </a:xfrm>
          <a:prstGeom prst="rect">
            <a:avLst/>
          </a:prstGeom>
          <a:noFill/>
        </p:spPr>
        <p:txBody>
          <a:bodyPr vert="horz" wrap="square" lIns="121944" tIns="60972" rIns="121944" bIns="60972" rtlCol="0">
            <a:spAutoFit/>
          </a:bodyPr>
          <a:lstStyle/>
          <a:p>
            <a:pPr algn="ctr" defTabSz="1016113"/>
            <a:r>
              <a:rPr lang="en-US" altLang="zh-CN" sz="8800" b="1" kern="1700" spc="333" dirty="0">
                <a:solidFill>
                  <a:srgbClr val="BE0000"/>
                </a:solidFill>
                <a:latin typeface="Verdana" panose="020B0604030504040204" pitchFamily="34" charset="0"/>
                <a:ea typeface="Verdana" panose="020B0604030504040204" pitchFamily="34" charset="0"/>
                <a:cs typeface="Verdana" panose="020B0604030504040204" pitchFamily="34" charset="0"/>
              </a:rPr>
              <a:t>THANKS !</a:t>
            </a:r>
            <a:endParaRPr lang="zh-CN" altLang="en-US" sz="8800" b="1" kern="1700" spc="333" dirty="0">
              <a:solidFill>
                <a:srgbClr val="BE0000"/>
              </a:solidFill>
              <a:latin typeface="Verdana" panose="020B0604030504040204" pitchFamily="34" charset="0"/>
              <a:ea typeface="微软雅黑" panose="020B0503020204020204" pitchFamily="34" charset="-122"/>
              <a:cs typeface="Verdana" panose="020B0604030504040204" pitchFamily="34" charset="0"/>
            </a:endParaRPr>
          </a:p>
        </p:txBody>
      </p:sp>
      <p:sp>
        <p:nvSpPr>
          <p:cNvPr id="2" name="矩形 1"/>
          <p:cNvSpPr/>
          <p:nvPr userDrawn="1"/>
        </p:nvSpPr>
        <p:spPr>
          <a:xfrm>
            <a:off x="336550" y="5768975"/>
            <a:ext cx="11521677" cy="946184"/>
          </a:xfrm>
          <a:prstGeom prst="rect">
            <a:avLst/>
          </a:prstGeom>
          <a:gradFill>
            <a:gsLst>
              <a:gs pos="0">
                <a:schemeClr val="bg1">
                  <a:lumMod val="50000"/>
                </a:schemeClr>
              </a:gs>
              <a:gs pos="50000">
                <a:schemeClr val="bg1">
                  <a:lumMod val="65000"/>
                </a:schemeClr>
              </a:gs>
              <a:gs pos="100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剪去单角的矩形 2"/>
          <p:cNvSpPr/>
          <p:nvPr userDrawn="1"/>
        </p:nvSpPr>
        <p:spPr>
          <a:xfrm>
            <a:off x="336549" y="3699824"/>
            <a:ext cx="11522075" cy="1980220"/>
          </a:xfrm>
          <a:prstGeom prst="snip1Rect">
            <a:avLst/>
          </a:prstGeom>
          <a:gradFill>
            <a:gsLst>
              <a:gs pos="0">
                <a:schemeClr val="bg1">
                  <a:lumMod val="50000"/>
                </a:schemeClr>
              </a:gs>
              <a:gs pos="50000">
                <a:schemeClr val="bg1">
                  <a:lumMod val="65000"/>
                </a:schemeClr>
              </a:gs>
              <a:gs pos="100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userDrawn="1"/>
        </p:nvSpPr>
        <p:spPr>
          <a:xfrm>
            <a:off x="741992" y="3834839"/>
            <a:ext cx="10711190" cy="1754326"/>
          </a:xfrm>
          <a:prstGeom prst="rect">
            <a:avLst/>
          </a:prstGeom>
          <a:noFill/>
        </p:spPr>
        <p:txBody>
          <a:bodyPr wrap="square" rtlCol="0">
            <a:spAutoFit/>
          </a:bodyPr>
          <a:lstStyle/>
          <a:p>
            <a:pPr>
              <a:lnSpc>
                <a:spcPct val="150000"/>
              </a:lnSpc>
            </a:pPr>
            <a:r>
              <a:rPr lang="zh-CN" altLang="en-US" sz="1800" b="1" dirty="0" smtClean="0">
                <a:solidFill>
                  <a:schemeClr val="bg1"/>
                </a:solidFill>
                <a:latin typeface="微软雅黑" panose="020B0503020204020204" pitchFamily="34" charset="-122"/>
                <a:ea typeface="微软雅黑" panose="020B0503020204020204" pitchFamily="34" charset="-122"/>
              </a:rPr>
              <a:t>公司总部：杭州市滨江区阡陌路</a:t>
            </a:r>
            <a:r>
              <a:rPr lang="en-US" altLang="zh-CN" sz="1800" b="1" dirty="0" smtClean="0">
                <a:solidFill>
                  <a:schemeClr val="bg1"/>
                </a:solidFill>
                <a:latin typeface="微软雅黑" panose="020B0503020204020204" pitchFamily="34" charset="-122"/>
                <a:ea typeface="微软雅黑" panose="020B0503020204020204" pitchFamily="34" charset="-122"/>
              </a:rPr>
              <a:t>555</a:t>
            </a:r>
            <a:r>
              <a:rPr lang="zh-CN" altLang="en-US" sz="1800" b="1" dirty="0" smtClean="0">
                <a:solidFill>
                  <a:schemeClr val="bg1"/>
                </a:solidFill>
                <a:latin typeface="微软雅黑" panose="020B0503020204020204" pitchFamily="34" charset="-122"/>
                <a:ea typeface="微软雅黑" panose="020B0503020204020204" pitchFamily="34" charset="-122"/>
              </a:rPr>
              <a:t>号</a:t>
            </a:r>
            <a:endParaRPr lang="en-US" altLang="zh-CN" sz="1800" b="1" dirty="0" smtClean="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800" b="1" dirty="0">
                <a:solidFill>
                  <a:schemeClr val="bg1"/>
                </a:solidFill>
                <a:latin typeface="微软雅黑" panose="020B0503020204020204" pitchFamily="34" charset="-122"/>
                <a:ea typeface="微软雅黑" panose="020B0503020204020204" pitchFamily="34" charset="-122"/>
              </a:rPr>
              <a:t>股票</a:t>
            </a:r>
            <a:r>
              <a:rPr lang="zh-CN" altLang="en-US" sz="1800" b="1" dirty="0" smtClean="0">
                <a:solidFill>
                  <a:schemeClr val="bg1"/>
                </a:solidFill>
                <a:latin typeface="微软雅黑" panose="020B0503020204020204" pitchFamily="34" charset="-122"/>
                <a:ea typeface="微软雅黑" panose="020B0503020204020204" pitchFamily="34" charset="-122"/>
              </a:rPr>
              <a:t>代码：</a:t>
            </a:r>
            <a:r>
              <a:rPr lang="en-US" altLang="zh-CN" sz="1800" b="1" dirty="0" smtClean="0">
                <a:solidFill>
                  <a:schemeClr val="bg1"/>
                </a:solidFill>
                <a:latin typeface="微软雅黑" panose="020B0503020204020204" pitchFamily="34" charset="-122"/>
                <a:ea typeface="微软雅黑" panose="020B0503020204020204" pitchFamily="34" charset="-122"/>
              </a:rPr>
              <a:t>002415</a:t>
            </a:r>
          </a:p>
          <a:p>
            <a:pPr>
              <a:lnSpc>
                <a:spcPct val="150000"/>
              </a:lnSpc>
            </a:pPr>
            <a:r>
              <a:rPr lang="zh-CN" altLang="en-US" sz="1800" b="1" dirty="0">
                <a:solidFill>
                  <a:schemeClr val="bg1"/>
                </a:solidFill>
                <a:latin typeface="微软雅黑" panose="020B0503020204020204" pitchFamily="34" charset="-122"/>
                <a:ea typeface="微软雅黑" panose="020B0503020204020204" pitchFamily="34" charset="-122"/>
              </a:rPr>
              <a:t>客</a:t>
            </a:r>
            <a:r>
              <a:rPr lang="zh-CN" altLang="en-US" sz="1800" b="1" dirty="0" smtClean="0">
                <a:solidFill>
                  <a:schemeClr val="bg1"/>
                </a:solidFill>
                <a:latin typeface="微软雅黑" panose="020B0503020204020204" pitchFamily="34" charset="-122"/>
                <a:ea typeface="微软雅黑" panose="020B0503020204020204" pitchFamily="34" charset="-122"/>
              </a:rPr>
              <a:t>服电话：</a:t>
            </a:r>
            <a:r>
              <a:rPr lang="en-US" altLang="zh-CN" sz="1800" b="1" dirty="0" smtClean="0">
                <a:solidFill>
                  <a:schemeClr val="bg1"/>
                </a:solidFill>
                <a:latin typeface="微软雅黑" panose="020B0503020204020204" pitchFamily="34" charset="-122"/>
                <a:ea typeface="微软雅黑" panose="020B0503020204020204" pitchFamily="34" charset="-122"/>
              </a:rPr>
              <a:t>400-700-5998</a:t>
            </a:r>
          </a:p>
          <a:p>
            <a:pPr>
              <a:lnSpc>
                <a:spcPct val="150000"/>
              </a:lnSpc>
            </a:pPr>
            <a:r>
              <a:rPr lang="en-US" altLang="zh-CN" sz="1800" b="1" dirty="0" smtClean="0">
                <a:solidFill>
                  <a:schemeClr val="bg1"/>
                </a:solidFill>
                <a:ea typeface="微软雅黑" panose="020B0503020204020204" pitchFamily="34" charset="-122"/>
              </a:rPr>
              <a:t>www.hikvision.com                                                 </a:t>
            </a:r>
            <a:r>
              <a:rPr lang="en-US" altLang="zh-CN" sz="1800" b="1" dirty="0" smtClean="0">
                <a:solidFill>
                  <a:schemeClr val="bg1"/>
                </a:solidFill>
              </a:rPr>
              <a:t>©</a:t>
            </a:r>
            <a:r>
              <a:rPr lang="zh-CN" altLang="en-US" sz="1800" b="1" dirty="0" smtClean="0">
                <a:solidFill>
                  <a:schemeClr val="bg1"/>
                </a:solidFill>
              </a:rPr>
              <a:t>杭州市海康威视数字技术股份有限公司</a:t>
            </a:r>
            <a:r>
              <a:rPr lang="en-US" altLang="zh-CN" sz="1800" b="1" dirty="0" smtClean="0">
                <a:solidFill>
                  <a:schemeClr val="bg1"/>
                </a:solidFill>
                <a:ea typeface="微软雅黑" panose="020B0503020204020204" pitchFamily="34" charset="-122"/>
              </a:rPr>
              <a:t>       </a:t>
            </a:r>
            <a:endParaRPr lang="zh-CN" altLang="en-US" sz="1800" b="1" dirty="0">
              <a:solidFill>
                <a:schemeClr val="bg1"/>
              </a:solidFill>
              <a:ea typeface="微软雅黑" panose="020B0503020204020204" pitchFamily="34" charset="-122"/>
            </a:endParaRPr>
          </a:p>
        </p:txBody>
      </p:sp>
      <p:sp>
        <p:nvSpPr>
          <p:cNvPr id="16" name="TextBox 15"/>
          <p:cNvSpPr txBox="1"/>
          <p:nvPr userDrawn="1"/>
        </p:nvSpPr>
        <p:spPr>
          <a:xfrm>
            <a:off x="381952" y="5802224"/>
            <a:ext cx="11431667" cy="904222"/>
          </a:xfrm>
          <a:prstGeom prst="rect">
            <a:avLst/>
          </a:prstGeom>
          <a:noFill/>
        </p:spPr>
        <p:txBody>
          <a:bodyPr wrap="square" rtlCol="0">
            <a:spAutoFit/>
          </a:bodyPr>
          <a:lstStyle/>
          <a:p>
            <a:pPr>
              <a:lnSpc>
                <a:spcPct val="130000"/>
              </a:lnSpc>
            </a:pPr>
            <a:r>
              <a:rPr lang="zh-CN" altLang="en-US" sz="1400" kern="1200" dirty="0" smtClean="0">
                <a:solidFill>
                  <a:schemeClr val="bg1"/>
                </a:solidFill>
                <a:latin typeface="+mn-lt"/>
                <a:ea typeface="微软雅黑" panose="020B0503020204020204" pitchFamily="34" charset="-122"/>
                <a:cs typeface="+mn-cs"/>
              </a:rPr>
              <a:t>分公司：北京、长春、长沙、成都、大连、福州、广州、贵阳、哈尔滨、海口、杭州、合肥、呼和浩特、济南、昆明、兰州、南昌、南京、南宁、宁波、青岛、上海、深圳、沈阳、石家庄、太原、天津、乌鲁木齐、无锡、武汉、西安、西宁、银川、郑州、重庆、拉萨</a:t>
            </a:r>
            <a:endParaRPr lang="en-US" altLang="zh-CN" sz="1400" kern="1200" dirty="0" smtClean="0">
              <a:solidFill>
                <a:schemeClr val="bg1"/>
              </a:solidFill>
              <a:latin typeface="+mn-lt"/>
              <a:ea typeface="微软雅黑" panose="020B0503020204020204" pitchFamily="34" charset="-122"/>
              <a:cs typeface="+mn-cs"/>
            </a:endParaRPr>
          </a:p>
          <a:p>
            <a:pPr marL="0" indent="0" eaLnBrk="1" hangingPunct="1">
              <a:lnSpc>
                <a:spcPct val="130000"/>
              </a:lnSpc>
              <a:spcBef>
                <a:spcPct val="0"/>
              </a:spcBef>
              <a:buFont typeface="Wingdings" pitchFamily="2" charset="2"/>
              <a:buNone/>
              <a:defRPr/>
            </a:pPr>
            <a:r>
              <a:rPr lang="zh-CN" altLang="en-US" sz="1400" kern="1200" dirty="0" smtClean="0">
                <a:solidFill>
                  <a:schemeClr val="bg1"/>
                </a:solidFill>
                <a:latin typeface="+mn-lt"/>
                <a:ea typeface="微软雅黑" panose="020B0503020204020204" pitchFamily="34" charset="-122"/>
                <a:cs typeface="+mn-cs"/>
              </a:rPr>
              <a:t>海外分公司：香港、荷兰、南非、印度、迪拜、美国、巴西、俄罗斯、新加坡、意大利、澳大利亚、法国、西班牙、波兰、英国、加拿大、韩国</a:t>
            </a:r>
          </a:p>
        </p:txBody>
      </p:sp>
    </p:spTree>
    <p:extLst>
      <p:ext uri="{BB962C8B-B14F-4D97-AF65-F5344CB8AC3E}">
        <p14:creationId xmlns:p14="http://schemas.microsoft.com/office/powerpoint/2010/main" val="31730445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5" name="矩形 14"/>
          <p:cNvSpPr/>
          <p:nvPr userDrawn="1"/>
        </p:nvSpPr>
        <p:spPr>
          <a:xfrm>
            <a:off x="0" y="1989634"/>
            <a:ext cx="7538400" cy="2880000"/>
          </a:xfrm>
          <a:prstGeom prst="rect">
            <a:avLst/>
          </a:prstGeom>
          <a:solidFill>
            <a:srgbClr val="BE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sz="4800" dirty="0">
              <a:solidFill>
                <a:prstClr val="white"/>
              </a:solidFill>
            </a:endParaRPr>
          </a:p>
        </p:txBody>
      </p:sp>
      <p:sp>
        <p:nvSpPr>
          <p:cNvPr id="2" name="标题 1"/>
          <p:cNvSpPr>
            <a:spLocks noGrp="1"/>
          </p:cNvSpPr>
          <p:nvPr>
            <p:ph type="ctrTitle"/>
          </p:nvPr>
        </p:nvSpPr>
        <p:spPr>
          <a:xfrm>
            <a:off x="1" y="2693817"/>
            <a:ext cx="7538400" cy="1470365"/>
          </a:xfrm>
          <a:prstGeom prst="rect">
            <a:avLst/>
          </a:prstGeom>
        </p:spPr>
        <p:txBody>
          <a:bodyPr anchor="ctr"/>
          <a:lstStyle>
            <a:lvl1pPr>
              <a:defRPr sz="4000"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72" y="385970"/>
            <a:ext cx="3230686" cy="422498"/>
          </a:xfrm>
          <a:prstGeom prst="rect">
            <a:avLst/>
          </a:prstGeom>
        </p:spPr>
      </p:pic>
      <p:pic>
        <p:nvPicPr>
          <p:cNvPr id="17" name="Picture 6" descr="http://www.china5e.com/uploadfile/2009/0909/20090909113453267.jpg"/>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38400" y="1989634"/>
            <a:ext cx="4660574" cy="288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7808174" y="5175051"/>
            <a:ext cx="4050451" cy="1292662"/>
          </a:xfrm>
          <a:prstGeom prst="rect">
            <a:avLst/>
          </a:prstGeom>
          <a:noFill/>
        </p:spPr>
        <p:txBody>
          <a:bodyPr wrap="square" rtlCol="0">
            <a:spAutoFit/>
          </a:bodyPr>
          <a:lstStyle/>
          <a:p>
            <a:pPr algn="ctr">
              <a:lnSpc>
                <a:spcPct val="150000"/>
              </a:lnSpc>
            </a:pPr>
            <a:r>
              <a:rPr lang="zh-CN" altLang="en-US" sz="2000" b="1" dirty="0" smtClean="0">
                <a:latin typeface="+mn-ea"/>
                <a:ea typeface="+mn-ea"/>
              </a:rPr>
              <a:t>能源事业部</a:t>
            </a:r>
            <a:endParaRPr lang="en-US" altLang="zh-CN" sz="2000" b="1" dirty="0" smtClean="0">
              <a:latin typeface="+mn-ea"/>
              <a:ea typeface="+mn-ea"/>
            </a:endParaRPr>
          </a:p>
          <a:p>
            <a:pPr algn="ctr">
              <a:lnSpc>
                <a:spcPct val="150000"/>
              </a:lnSpc>
            </a:pPr>
            <a:r>
              <a:rPr lang="zh-CN" altLang="en-US" sz="1800" b="1" dirty="0" smtClean="0">
                <a:latin typeface="+mn-ea"/>
                <a:ea typeface="+mn-ea"/>
              </a:rPr>
              <a:t>杭州海康威视数字技术股份有限公司</a:t>
            </a:r>
            <a:endParaRPr lang="en-US" altLang="zh-CN" sz="1800" b="1" dirty="0" smtClean="0">
              <a:latin typeface="+mn-ea"/>
              <a:ea typeface="+mn-ea"/>
            </a:endParaRPr>
          </a:p>
          <a:p>
            <a:pPr marL="0" marR="0" lvl="0" indent="0" algn="ctr" defTabSz="1088776" rtl="0" eaLnBrk="1" fontAlgn="auto" latinLnBrk="0" hangingPunct="1">
              <a:lnSpc>
                <a:spcPct val="150000"/>
              </a:lnSpc>
              <a:spcBef>
                <a:spcPts val="0"/>
              </a:spcBef>
              <a:spcAft>
                <a:spcPts val="0"/>
              </a:spcAft>
              <a:buClrTx/>
              <a:buSzTx/>
              <a:buFontTx/>
              <a:buNone/>
              <a:tabLst/>
              <a:defRPr/>
            </a:pPr>
            <a:r>
              <a:rPr lang="en-US" altLang="zh-CN" sz="1400" b="1" dirty="0" err="1" smtClean="0">
                <a:latin typeface="+mn-lt"/>
                <a:ea typeface="+mn-ea"/>
              </a:rPr>
              <a:t>Hikvision</a:t>
            </a:r>
            <a:r>
              <a:rPr lang="en-US" altLang="zh-CN" sz="1400" b="1" dirty="0" smtClean="0">
                <a:latin typeface="+mn-lt"/>
                <a:ea typeface="+mn-ea"/>
              </a:rPr>
              <a:t> Digital Technology Co., Ltd</a:t>
            </a:r>
            <a:endParaRPr lang="zh-CN" altLang="en-US" sz="1400" b="1" dirty="0">
              <a:latin typeface="+mn-lt"/>
            </a:endParaRPr>
          </a:p>
        </p:txBody>
      </p:sp>
    </p:spTree>
    <p:extLst>
      <p:ext uri="{BB962C8B-B14F-4D97-AF65-F5344CB8AC3E}">
        <p14:creationId xmlns:p14="http://schemas.microsoft.com/office/powerpoint/2010/main" val="15180068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72" y="385970"/>
            <a:ext cx="3230686" cy="422498"/>
          </a:xfrm>
          <a:prstGeom prst="rect">
            <a:avLst/>
          </a:prstGeom>
        </p:spPr>
      </p:pic>
      <p:pic>
        <p:nvPicPr>
          <p:cNvPr id="8" name="Picture 4" descr="http://imgsrc.baidu.com/baike/pic/item/2f3295d43e55f725a18bb7cb.jpg"/>
          <p:cNvPicPr>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38400" y="1989634"/>
            <a:ext cx="4654529" cy="288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7808174" y="5175051"/>
            <a:ext cx="4050451" cy="1292662"/>
          </a:xfrm>
          <a:prstGeom prst="rect">
            <a:avLst/>
          </a:prstGeom>
          <a:noFill/>
        </p:spPr>
        <p:txBody>
          <a:bodyPr wrap="square" rtlCol="0">
            <a:spAutoFit/>
          </a:bodyPr>
          <a:lstStyle/>
          <a:p>
            <a:pPr algn="ctr">
              <a:lnSpc>
                <a:spcPct val="150000"/>
              </a:lnSpc>
            </a:pPr>
            <a:r>
              <a:rPr lang="zh-CN" altLang="en-US" sz="2000" b="1" dirty="0" smtClean="0">
                <a:latin typeface="+mn-ea"/>
                <a:ea typeface="+mn-ea"/>
              </a:rPr>
              <a:t>能源事业部</a:t>
            </a:r>
            <a:endParaRPr lang="en-US" altLang="zh-CN" sz="2000" b="1" dirty="0" smtClean="0">
              <a:latin typeface="+mn-ea"/>
              <a:ea typeface="+mn-ea"/>
            </a:endParaRPr>
          </a:p>
          <a:p>
            <a:pPr algn="ctr">
              <a:lnSpc>
                <a:spcPct val="150000"/>
              </a:lnSpc>
            </a:pPr>
            <a:r>
              <a:rPr lang="zh-CN" altLang="en-US" sz="1800" b="1" dirty="0" smtClean="0">
                <a:latin typeface="+mn-ea"/>
                <a:ea typeface="+mn-ea"/>
              </a:rPr>
              <a:t>杭州海康威视数字技术股份有限公司</a:t>
            </a:r>
            <a:endParaRPr lang="en-US" altLang="zh-CN" sz="1800" b="1" dirty="0" smtClean="0">
              <a:latin typeface="+mn-ea"/>
              <a:ea typeface="+mn-ea"/>
            </a:endParaRPr>
          </a:p>
          <a:p>
            <a:pPr marL="0" marR="0" lvl="0" indent="0" algn="ctr" defTabSz="1088776" rtl="0" eaLnBrk="1" fontAlgn="auto" latinLnBrk="0" hangingPunct="1">
              <a:lnSpc>
                <a:spcPct val="150000"/>
              </a:lnSpc>
              <a:spcBef>
                <a:spcPts val="0"/>
              </a:spcBef>
              <a:spcAft>
                <a:spcPts val="0"/>
              </a:spcAft>
              <a:buClrTx/>
              <a:buSzTx/>
              <a:buFontTx/>
              <a:buNone/>
              <a:tabLst/>
              <a:defRPr/>
            </a:pPr>
            <a:r>
              <a:rPr lang="en-US" altLang="zh-CN" sz="1400" b="1" dirty="0" err="1" smtClean="0">
                <a:latin typeface="+mn-lt"/>
                <a:ea typeface="+mn-ea"/>
              </a:rPr>
              <a:t>Hikvision</a:t>
            </a:r>
            <a:r>
              <a:rPr lang="en-US" altLang="zh-CN" sz="1400" b="1" dirty="0" smtClean="0">
                <a:latin typeface="+mn-lt"/>
                <a:ea typeface="+mn-ea"/>
              </a:rPr>
              <a:t> Digital Technology Co., Ltd</a:t>
            </a:r>
            <a:endParaRPr lang="zh-CN" altLang="en-US" sz="1400" b="1" dirty="0">
              <a:latin typeface="+mn-lt"/>
            </a:endParaRPr>
          </a:p>
        </p:txBody>
      </p:sp>
      <p:sp>
        <p:nvSpPr>
          <p:cNvPr id="10" name="矩形 9"/>
          <p:cNvSpPr/>
          <p:nvPr userDrawn="1"/>
        </p:nvSpPr>
        <p:spPr>
          <a:xfrm>
            <a:off x="0" y="1989634"/>
            <a:ext cx="7538400" cy="2880000"/>
          </a:xfrm>
          <a:prstGeom prst="rect">
            <a:avLst/>
          </a:prstGeom>
          <a:solidFill>
            <a:srgbClr val="BE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sz="4800" dirty="0">
              <a:solidFill>
                <a:prstClr val="white"/>
              </a:solidFill>
            </a:endParaRPr>
          </a:p>
        </p:txBody>
      </p:sp>
      <p:sp>
        <p:nvSpPr>
          <p:cNvPr id="11" name="标题 1"/>
          <p:cNvSpPr>
            <a:spLocks noGrp="1"/>
          </p:cNvSpPr>
          <p:nvPr>
            <p:ph type="ctrTitle"/>
          </p:nvPr>
        </p:nvSpPr>
        <p:spPr>
          <a:xfrm>
            <a:off x="1" y="2693817"/>
            <a:ext cx="7538400" cy="1470365"/>
          </a:xfrm>
          <a:prstGeom prst="rect">
            <a:avLst/>
          </a:prstGeom>
        </p:spPr>
        <p:txBody>
          <a:bodyPr anchor="ctr"/>
          <a:lstStyle>
            <a:lvl1pPr>
              <a:defRPr sz="4000"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1066780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72" y="385970"/>
            <a:ext cx="3230686" cy="422498"/>
          </a:xfrm>
          <a:prstGeom prst="rect">
            <a:avLst/>
          </a:prstGeom>
        </p:spPr>
      </p:pic>
      <p:pic>
        <p:nvPicPr>
          <p:cNvPr id="9" name="Picture 8" descr="http://i1.sinaimg.cn/hs/2012/0207/U5806P1263DT20120207200353.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7538400" y="1989634"/>
            <a:ext cx="4656775" cy="288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userDrawn="1"/>
        </p:nvSpPr>
        <p:spPr>
          <a:xfrm>
            <a:off x="7808174" y="5175051"/>
            <a:ext cx="4050451" cy="1292662"/>
          </a:xfrm>
          <a:prstGeom prst="rect">
            <a:avLst/>
          </a:prstGeom>
          <a:noFill/>
        </p:spPr>
        <p:txBody>
          <a:bodyPr wrap="square" rtlCol="0">
            <a:spAutoFit/>
          </a:bodyPr>
          <a:lstStyle/>
          <a:p>
            <a:pPr algn="ctr">
              <a:lnSpc>
                <a:spcPct val="150000"/>
              </a:lnSpc>
            </a:pPr>
            <a:r>
              <a:rPr lang="zh-CN" altLang="en-US" sz="2000" b="1" dirty="0" smtClean="0">
                <a:latin typeface="+mn-ea"/>
                <a:ea typeface="+mn-ea"/>
              </a:rPr>
              <a:t>能源事业部</a:t>
            </a:r>
            <a:endParaRPr lang="en-US" altLang="zh-CN" sz="2000" b="1" dirty="0" smtClean="0">
              <a:latin typeface="+mn-ea"/>
              <a:ea typeface="+mn-ea"/>
            </a:endParaRPr>
          </a:p>
          <a:p>
            <a:pPr algn="ctr">
              <a:lnSpc>
                <a:spcPct val="150000"/>
              </a:lnSpc>
            </a:pPr>
            <a:r>
              <a:rPr lang="zh-CN" altLang="en-US" sz="1800" b="1" dirty="0" smtClean="0">
                <a:latin typeface="+mn-ea"/>
                <a:ea typeface="+mn-ea"/>
              </a:rPr>
              <a:t>杭州海康威视数字技术股份有限公司</a:t>
            </a:r>
            <a:endParaRPr lang="en-US" altLang="zh-CN" sz="1800" b="1" dirty="0" smtClean="0">
              <a:latin typeface="+mn-ea"/>
              <a:ea typeface="+mn-ea"/>
            </a:endParaRPr>
          </a:p>
          <a:p>
            <a:pPr marL="0" marR="0" lvl="0" indent="0" algn="ctr" defTabSz="1088776" rtl="0" eaLnBrk="1" fontAlgn="auto" latinLnBrk="0" hangingPunct="1">
              <a:lnSpc>
                <a:spcPct val="150000"/>
              </a:lnSpc>
              <a:spcBef>
                <a:spcPts val="0"/>
              </a:spcBef>
              <a:spcAft>
                <a:spcPts val="0"/>
              </a:spcAft>
              <a:buClrTx/>
              <a:buSzTx/>
              <a:buFontTx/>
              <a:buNone/>
              <a:tabLst/>
              <a:defRPr/>
            </a:pPr>
            <a:r>
              <a:rPr lang="en-US" altLang="zh-CN" sz="1400" b="1" dirty="0" err="1" smtClean="0">
                <a:latin typeface="+mn-lt"/>
                <a:ea typeface="+mn-ea"/>
              </a:rPr>
              <a:t>Hikvision</a:t>
            </a:r>
            <a:r>
              <a:rPr lang="en-US" altLang="zh-CN" sz="1400" b="1" dirty="0" smtClean="0">
                <a:latin typeface="+mn-lt"/>
                <a:ea typeface="+mn-ea"/>
              </a:rPr>
              <a:t> Digital Technology Co., Ltd</a:t>
            </a:r>
            <a:endParaRPr lang="zh-CN" altLang="en-US" sz="1400" b="1" dirty="0">
              <a:latin typeface="+mn-lt"/>
            </a:endParaRPr>
          </a:p>
        </p:txBody>
      </p:sp>
      <p:sp>
        <p:nvSpPr>
          <p:cNvPr id="8" name="矩形 7"/>
          <p:cNvSpPr/>
          <p:nvPr userDrawn="1"/>
        </p:nvSpPr>
        <p:spPr>
          <a:xfrm>
            <a:off x="0" y="1989634"/>
            <a:ext cx="7538400" cy="2880000"/>
          </a:xfrm>
          <a:prstGeom prst="rect">
            <a:avLst/>
          </a:prstGeom>
          <a:solidFill>
            <a:srgbClr val="BE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sz="4800" dirty="0">
              <a:solidFill>
                <a:prstClr val="white"/>
              </a:solidFill>
            </a:endParaRPr>
          </a:p>
        </p:txBody>
      </p:sp>
      <p:sp>
        <p:nvSpPr>
          <p:cNvPr id="10" name="标题 1"/>
          <p:cNvSpPr>
            <a:spLocks noGrp="1"/>
          </p:cNvSpPr>
          <p:nvPr>
            <p:ph type="ctrTitle"/>
          </p:nvPr>
        </p:nvSpPr>
        <p:spPr>
          <a:xfrm>
            <a:off x="1" y="2693817"/>
            <a:ext cx="7538400" cy="1470365"/>
          </a:xfrm>
          <a:prstGeom prst="rect">
            <a:avLst/>
          </a:prstGeom>
        </p:spPr>
        <p:txBody>
          <a:bodyPr anchor="ctr"/>
          <a:lstStyle>
            <a:lvl1pPr>
              <a:defRPr sz="4000"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8048370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72" y="385970"/>
            <a:ext cx="3230686" cy="422498"/>
          </a:xfrm>
          <a:prstGeom prst="rect">
            <a:avLst/>
          </a:prstGeom>
        </p:spPr>
      </p:pic>
      <p:pic>
        <p:nvPicPr>
          <p:cNvPr id="8" name="Picture 2" descr="http://s1.it.itc.cn/a/data/attachment/forum/201403/27/191923sjrme2pbpspz0t2p.jpg"/>
          <p:cNvPicPr>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7538399" y="1989634"/>
            <a:ext cx="4656775" cy="288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7808174" y="5175051"/>
            <a:ext cx="4050451" cy="1292662"/>
          </a:xfrm>
          <a:prstGeom prst="rect">
            <a:avLst/>
          </a:prstGeom>
          <a:noFill/>
        </p:spPr>
        <p:txBody>
          <a:bodyPr wrap="square" rtlCol="0">
            <a:spAutoFit/>
          </a:bodyPr>
          <a:lstStyle/>
          <a:p>
            <a:pPr algn="ctr">
              <a:lnSpc>
                <a:spcPct val="150000"/>
              </a:lnSpc>
            </a:pPr>
            <a:r>
              <a:rPr lang="zh-CN" altLang="en-US" sz="2000" b="1" dirty="0" smtClean="0">
                <a:latin typeface="+mn-ea"/>
                <a:ea typeface="+mn-ea"/>
              </a:rPr>
              <a:t>能源事业部</a:t>
            </a:r>
            <a:endParaRPr lang="en-US" altLang="zh-CN" sz="2000" b="1" dirty="0" smtClean="0">
              <a:latin typeface="+mn-ea"/>
              <a:ea typeface="+mn-ea"/>
            </a:endParaRPr>
          </a:p>
          <a:p>
            <a:pPr algn="ctr">
              <a:lnSpc>
                <a:spcPct val="150000"/>
              </a:lnSpc>
            </a:pPr>
            <a:r>
              <a:rPr lang="zh-CN" altLang="en-US" sz="1800" b="1" dirty="0" smtClean="0">
                <a:latin typeface="+mn-ea"/>
                <a:ea typeface="+mn-ea"/>
              </a:rPr>
              <a:t>杭州海康威视数字技术股份有限公司</a:t>
            </a:r>
            <a:endParaRPr lang="en-US" altLang="zh-CN" sz="1800" b="1" dirty="0" smtClean="0">
              <a:latin typeface="+mn-ea"/>
              <a:ea typeface="+mn-ea"/>
            </a:endParaRPr>
          </a:p>
          <a:p>
            <a:pPr marL="0" marR="0" lvl="0" indent="0" algn="ctr" defTabSz="1088776" rtl="0" eaLnBrk="1" fontAlgn="auto" latinLnBrk="0" hangingPunct="1">
              <a:lnSpc>
                <a:spcPct val="150000"/>
              </a:lnSpc>
              <a:spcBef>
                <a:spcPts val="0"/>
              </a:spcBef>
              <a:spcAft>
                <a:spcPts val="0"/>
              </a:spcAft>
              <a:buClrTx/>
              <a:buSzTx/>
              <a:buFontTx/>
              <a:buNone/>
              <a:tabLst/>
              <a:defRPr/>
            </a:pPr>
            <a:r>
              <a:rPr lang="en-US" altLang="zh-CN" sz="1400" b="1" dirty="0" err="1" smtClean="0">
                <a:latin typeface="+mn-lt"/>
                <a:ea typeface="+mn-ea"/>
              </a:rPr>
              <a:t>Hikvision</a:t>
            </a:r>
            <a:r>
              <a:rPr lang="en-US" altLang="zh-CN" sz="1400" b="1" dirty="0" smtClean="0">
                <a:latin typeface="+mn-lt"/>
                <a:ea typeface="+mn-ea"/>
              </a:rPr>
              <a:t> Digital Technology Co., Ltd</a:t>
            </a:r>
            <a:endParaRPr lang="zh-CN" altLang="en-US" sz="1400" b="1" dirty="0">
              <a:latin typeface="+mn-lt"/>
            </a:endParaRPr>
          </a:p>
        </p:txBody>
      </p:sp>
      <p:sp>
        <p:nvSpPr>
          <p:cNvPr id="10" name="矩形 9"/>
          <p:cNvSpPr/>
          <p:nvPr userDrawn="1"/>
        </p:nvSpPr>
        <p:spPr>
          <a:xfrm>
            <a:off x="0" y="1989634"/>
            <a:ext cx="7538400" cy="2880000"/>
          </a:xfrm>
          <a:prstGeom prst="rect">
            <a:avLst/>
          </a:prstGeom>
          <a:solidFill>
            <a:srgbClr val="BE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sz="4800" dirty="0">
              <a:solidFill>
                <a:prstClr val="white"/>
              </a:solidFill>
            </a:endParaRPr>
          </a:p>
        </p:txBody>
      </p:sp>
      <p:sp>
        <p:nvSpPr>
          <p:cNvPr id="11" name="标题 1"/>
          <p:cNvSpPr>
            <a:spLocks noGrp="1"/>
          </p:cNvSpPr>
          <p:nvPr>
            <p:ph type="ctrTitle"/>
          </p:nvPr>
        </p:nvSpPr>
        <p:spPr>
          <a:xfrm>
            <a:off x="1" y="2693817"/>
            <a:ext cx="7538400" cy="1470365"/>
          </a:xfrm>
          <a:prstGeom prst="rect">
            <a:avLst/>
          </a:prstGeom>
        </p:spPr>
        <p:txBody>
          <a:bodyPr anchor="ctr"/>
          <a:lstStyle>
            <a:lvl1pPr>
              <a:defRPr sz="4000"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1431838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72" y="385970"/>
            <a:ext cx="3230686" cy="422498"/>
          </a:xfrm>
          <a:prstGeom prst="rect">
            <a:avLst/>
          </a:prstGeom>
        </p:spPr>
      </p:pic>
      <p:pic>
        <p:nvPicPr>
          <p:cNvPr id="8" name="Picture 2" descr="http://pic10.nipic.com/20101015/4412672_102525032000_2.jpg"/>
          <p:cNvPicPr>
            <a:picLocks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rot="10800000" flipV="1">
            <a:off x="7538400" y="1989634"/>
            <a:ext cx="4656775" cy="2880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7808174" y="5175051"/>
            <a:ext cx="4050451" cy="1292662"/>
          </a:xfrm>
          <a:prstGeom prst="rect">
            <a:avLst/>
          </a:prstGeom>
          <a:noFill/>
        </p:spPr>
        <p:txBody>
          <a:bodyPr wrap="square" rtlCol="0">
            <a:spAutoFit/>
          </a:bodyPr>
          <a:lstStyle/>
          <a:p>
            <a:pPr algn="ctr">
              <a:lnSpc>
                <a:spcPct val="150000"/>
              </a:lnSpc>
            </a:pPr>
            <a:r>
              <a:rPr lang="zh-CN" altLang="en-US" sz="2000" b="1" dirty="0" smtClean="0">
                <a:latin typeface="+mn-ea"/>
                <a:ea typeface="+mn-ea"/>
              </a:rPr>
              <a:t>能源事业部</a:t>
            </a:r>
            <a:endParaRPr lang="en-US" altLang="zh-CN" sz="2000" b="1" dirty="0" smtClean="0">
              <a:latin typeface="+mn-ea"/>
              <a:ea typeface="+mn-ea"/>
            </a:endParaRPr>
          </a:p>
          <a:p>
            <a:pPr algn="ctr">
              <a:lnSpc>
                <a:spcPct val="150000"/>
              </a:lnSpc>
            </a:pPr>
            <a:r>
              <a:rPr lang="zh-CN" altLang="en-US" sz="1800" b="1" dirty="0" smtClean="0">
                <a:latin typeface="+mn-ea"/>
                <a:ea typeface="+mn-ea"/>
              </a:rPr>
              <a:t>杭州海康威视数字技术股份有限公司</a:t>
            </a:r>
            <a:endParaRPr lang="en-US" altLang="zh-CN" sz="1800" b="1" dirty="0" smtClean="0">
              <a:latin typeface="+mn-ea"/>
              <a:ea typeface="+mn-ea"/>
            </a:endParaRPr>
          </a:p>
          <a:p>
            <a:pPr marL="0" marR="0" lvl="0" indent="0" algn="ctr" defTabSz="1088776" rtl="0" eaLnBrk="1" fontAlgn="auto" latinLnBrk="0" hangingPunct="1">
              <a:lnSpc>
                <a:spcPct val="150000"/>
              </a:lnSpc>
              <a:spcBef>
                <a:spcPts val="0"/>
              </a:spcBef>
              <a:spcAft>
                <a:spcPts val="0"/>
              </a:spcAft>
              <a:buClrTx/>
              <a:buSzTx/>
              <a:buFontTx/>
              <a:buNone/>
              <a:tabLst/>
              <a:defRPr/>
            </a:pPr>
            <a:r>
              <a:rPr lang="en-US" altLang="zh-CN" sz="1400" b="1" dirty="0" err="1" smtClean="0">
                <a:latin typeface="+mn-lt"/>
                <a:ea typeface="+mn-ea"/>
              </a:rPr>
              <a:t>Hikvision</a:t>
            </a:r>
            <a:r>
              <a:rPr lang="en-US" altLang="zh-CN" sz="1400" b="1" dirty="0" smtClean="0">
                <a:latin typeface="+mn-lt"/>
                <a:ea typeface="+mn-ea"/>
              </a:rPr>
              <a:t> Digital Technology Co., Ltd</a:t>
            </a:r>
            <a:endParaRPr lang="zh-CN" altLang="en-US" sz="1400" b="1" dirty="0">
              <a:latin typeface="+mn-lt"/>
            </a:endParaRPr>
          </a:p>
        </p:txBody>
      </p:sp>
      <p:sp>
        <p:nvSpPr>
          <p:cNvPr id="9" name="矩形 8"/>
          <p:cNvSpPr/>
          <p:nvPr userDrawn="1"/>
        </p:nvSpPr>
        <p:spPr>
          <a:xfrm>
            <a:off x="0" y="1989634"/>
            <a:ext cx="7538400" cy="2880000"/>
          </a:xfrm>
          <a:prstGeom prst="rect">
            <a:avLst/>
          </a:prstGeom>
          <a:solidFill>
            <a:srgbClr val="BE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sz="4800" dirty="0">
              <a:solidFill>
                <a:prstClr val="white"/>
              </a:solidFill>
            </a:endParaRPr>
          </a:p>
        </p:txBody>
      </p:sp>
      <p:sp>
        <p:nvSpPr>
          <p:cNvPr id="11" name="标题 1"/>
          <p:cNvSpPr>
            <a:spLocks noGrp="1"/>
          </p:cNvSpPr>
          <p:nvPr>
            <p:ph type="ctrTitle"/>
          </p:nvPr>
        </p:nvSpPr>
        <p:spPr>
          <a:xfrm>
            <a:off x="1" y="2693817"/>
            <a:ext cx="7538400" cy="1470365"/>
          </a:xfrm>
          <a:prstGeom prst="rect">
            <a:avLst/>
          </a:prstGeom>
        </p:spPr>
        <p:txBody>
          <a:bodyPr anchor="ctr"/>
          <a:lstStyle>
            <a:lvl1pPr>
              <a:defRPr sz="4000"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1219454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7290"/>
            <a:ext cx="12195175" cy="3510899"/>
          </a:xfrm>
          <a:prstGeom prst="rect">
            <a:avLst/>
          </a:prstGeom>
        </p:spPr>
      </p:pic>
      <p:sp>
        <p:nvSpPr>
          <p:cNvPr id="18" name="矩形 17"/>
          <p:cNvSpPr/>
          <p:nvPr userDrawn="1"/>
        </p:nvSpPr>
        <p:spPr>
          <a:xfrm>
            <a:off x="11858625" y="867290"/>
            <a:ext cx="337456" cy="3510899"/>
          </a:xfrm>
          <a:prstGeom prst="rect">
            <a:avLst/>
          </a:prstGeom>
          <a:gradFill flip="none" rotWithShape="1">
            <a:gsLst>
              <a:gs pos="0">
                <a:srgbClr val="ED1B24"/>
              </a:gs>
              <a:gs pos="100000">
                <a:srgbClr val="8D050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9298544" y="864509"/>
            <a:ext cx="2555875" cy="351368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23093" y="4378189"/>
            <a:ext cx="12219174" cy="142875"/>
          </a:xfrm>
          <a:prstGeom prst="rect">
            <a:avLst/>
          </a:pr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02338" y="369454"/>
            <a:ext cx="2055889" cy="268862"/>
          </a:xfrm>
          <a:prstGeom prst="rect">
            <a:avLst/>
          </a:prstGeom>
        </p:spPr>
      </p:pic>
      <p:sp>
        <p:nvSpPr>
          <p:cNvPr id="26" name="标题 1"/>
          <p:cNvSpPr>
            <a:spLocks noGrp="1"/>
          </p:cNvSpPr>
          <p:nvPr>
            <p:ph type="ctrTitle"/>
          </p:nvPr>
        </p:nvSpPr>
        <p:spPr>
          <a:xfrm>
            <a:off x="-16780" y="4509914"/>
            <a:ext cx="12211954" cy="1116285"/>
          </a:xfrm>
          <a:prstGeom prst="rect">
            <a:avLst/>
          </a:prstGeom>
        </p:spPr>
        <p:txBody>
          <a:bodyPr anchor="ctr"/>
          <a:lstStyle>
            <a:lvl1pPr>
              <a:defRPr sz="40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15" name="文本框 8"/>
          <p:cNvSpPr txBox="1"/>
          <p:nvPr userDrawn="1"/>
        </p:nvSpPr>
        <p:spPr>
          <a:xfrm>
            <a:off x="9374245" y="5770054"/>
            <a:ext cx="2618997" cy="492467"/>
          </a:xfrm>
          <a:prstGeom prst="rect">
            <a:avLst/>
          </a:prstGeom>
          <a:noFill/>
          <a:ln>
            <a:noFill/>
          </a:ln>
        </p:spPr>
        <p:txBody>
          <a:bodyPr wrap="square" lIns="121944" tIns="60972" rIns="121944" bIns="60972" rtlCol="0">
            <a:spAutoFit/>
          </a:bodyPr>
          <a:lstStyle/>
          <a:p>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rPr>
              <a:t>科 技 呵 护 未 来</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6" name="组合 15"/>
          <p:cNvGrpSpPr/>
          <p:nvPr userDrawn="1"/>
        </p:nvGrpSpPr>
        <p:grpSpPr>
          <a:xfrm>
            <a:off x="9465453" y="6262620"/>
            <a:ext cx="2356978" cy="230832"/>
            <a:chOff x="6720549" y="4818608"/>
            <a:chExt cx="2057066" cy="230778"/>
          </a:xfrm>
        </p:grpSpPr>
        <p:sp>
          <p:nvSpPr>
            <p:cNvPr id="19" name="矩形 18"/>
            <p:cNvSpPr/>
            <p:nvPr userDrawn="1"/>
          </p:nvSpPr>
          <p:spPr>
            <a:xfrm>
              <a:off x="6720549" y="4818608"/>
              <a:ext cx="2057066" cy="230778"/>
            </a:xfrm>
            <a:prstGeom prst="rect">
              <a:avLst/>
            </a:prstGeom>
          </p:spPr>
          <p:txBody>
            <a:bodyPr wrap="square">
              <a:spAutoFit/>
            </a:bodyPr>
            <a:lstStyle/>
            <a:p>
              <a:pPr algn="ctr"/>
              <a:r>
                <a:rPr lang="en-US" altLang="zh-CN" sz="900" spc="-67" baseline="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F</a:t>
              </a:r>
              <a:r>
                <a:rPr lang="zh-CN" altLang="en-US" sz="900" spc="-67" baseline="0" dirty="0" smtClean="0">
                  <a:solidFill>
                    <a:schemeClr val="bg1">
                      <a:lumMod val="50000"/>
                    </a:schemeClr>
                  </a:solidFill>
                  <a:latin typeface="Verdana" panose="020B0604030504040204" pitchFamily="34" charset="0"/>
                  <a:cs typeface="Verdana" panose="020B0604030504040204" pitchFamily="34" charset="0"/>
                </a:rPr>
                <a:t>irst </a:t>
              </a:r>
              <a:r>
                <a:rPr lang="en-US" altLang="zh-CN" sz="900" spc="-67" baseline="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a:t>
              </a:r>
              <a:r>
                <a:rPr lang="zh-CN" altLang="en-US" sz="900" spc="-67" baseline="0" dirty="0" smtClean="0">
                  <a:solidFill>
                    <a:schemeClr val="bg1">
                      <a:lumMod val="50000"/>
                    </a:schemeClr>
                  </a:solidFill>
                  <a:latin typeface="Verdana" panose="020B0604030504040204" pitchFamily="34" charset="0"/>
                  <a:cs typeface="Verdana" panose="020B0604030504040204" pitchFamily="34" charset="0"/>
                </a:rPr>
                <a:t>hoice for </a:t>
              </a:r>
              <a:r>
                <a:rPr lang="en-US" altLang="zh-CN" sz="900" spc="-67" baseline="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a:t>
              </a:r>
              <a:r>
                <a:rPr lang="zh-CN" altLang="en-US" sz="900" spc="-67" baseline="0" dirty="0" smtClean="0">
                  <a:solidFill>
                    <a:schemeClr val="bg1">
                      <a:lumMod val="50000"/>
                    </a:schemeClr>
                  </a:solidFill>
                  <a:latin typeface="Verdana" panose="020B0604030504040204" pitchFamily="34" charset="0"/>
                  <a:cs typeface="Verdana" panose="020B0604030504040204" pitchFamily="34" charset="0"/>
                </a:rPr>
                <a:t>ecurity </a:t>
              </a:r>
              <a:r>
                <a:rPr lang="en-US" altLang="zh-CN" sz="900" spc="-67" baseline="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a:t>
              </a:r>
              <a:r>
                <a:rPr lang="zh-CN" altLang="en-US" sz="900" spc="-67" baseline="0" dirty="0" smtClean="0">
                  <a:solidFill>
                    <a:schemeClr val="bg1">
                      <a:lumMod val="50000"/>
                    </a:schemeClr>
                  </a:solidFill>
                  <a:latin typeface="Verdana" panose="020B0604030504040204" pitchFamily="34" charset="0"/>
                  <a:cs typeface="Verdana" panose="020B0604030504040204" pitchFamily="34" charset="0"/>
                </a:rPr>
                <a:t>rofessionals</a:t>
              </a:r>
              <a:endParaRPr lang="zh-CN" altLang="en-US" sz="900" spc="-67" baseline="0" dirty="0">
                <a:solidFill>
                  <a:schemeClr val="bg1">
                    <a:lumMod val="50000"/>
                  </a:schemeClr>
                </a:solidFill>
                <a:latin typeface="Verdana" panose="020B0604030504040204" pitchFamily="34" charset="0"/>
                <a:cs typeface="Verdana" panose="020B0604030504040204" pitchFamily="34" charset="0"/>
              </a:endParaRPr>
            </a:p>
          </p:txBody>
        </p:sp>
        <p:sp>
          <p:nvSpPr>
            <p:cNvPr id="21" name="圆角矩形 29"/>
            <p:cNvSpPr/>
            <p:nvPr userDrawn="1"/>
          </p:nvSpPr>
          <p:spPr>
            <a:xfrm>
              <a:off x="6863424" y="4861560"/>
              <a:ext cx="1771316" cy="131022"/>
            </a:xfrm>
            <a:custGeom>
              <a:avLst/>
              <a:gdLst>
                <a:gd name="connsiteX0" fmla="*/ 0 w 1765299"/>
                <a:gd name="connsiteY0" fmla="*/ 21590 h 129540"/>
                <a:gd name="connsiteX1" fmla="*/ 21590 w 1765299"/>
                <a:gd name="connsiteY1" fmla="*/ 0 h 129540"/>
                <a:gd name="connsiteX2" fmla="*/ 1743709 w 1765299"/>
                <a:gd name="connsiteY2" fmla="*/ 0 h 129540"/>
                <a:gd name="connsiteX3" fmla="*/ 1765299 w 1765299"/>
                <a:gd name="connsiteY3" fmla="*/ 21590 h 129540"/>
                <a:gd name="connsiteX4" fmla="*/ 1765299 w 1765299"/>
                <a:gd name="connsiteY4" fmla="*/ 107950 h 129540"/>
                <a:gd name="connsiteX5" fmla="*/ 1743709 w 1765299"/>
                <a:gd name="connsiteY5" fmla="*/ 129540 h 129540"/>
                <a:gd name="connsiteX6" fmla="*/ 21590 w 1765299"/>
                <a:gd name="connsiteY6" fmla="*/ 129540 h 129540"/>
                <a:gd name="connsiteX7" fmla="*/ 0 w 1765299"/>
                <a:gd name="connsiteY7" fmla="*/ 107950 h 129540"/>
                <a:gd name="connsiteX8" fmla="*/ 0 w 1765299"/>
                <a:gd name="connsiteY8" fmla="*/ 21590 h 129540"/>
                <a:gd name="connsiteX0" fmla="*/ 0 w 1765299"/>
                <a:gd name="connsiteY0" fmla="*/ 21590 h 129540"/>
                <a:gd name="connsiteX1" fmla="*/ 21590 w 1765299"/>
                <a:gd name="connsiteY1" fmla="*/ 0 h 129540"/>
                <a:gd name="connsiteX2" fmla="*/ 1743709 w 1765299"/>
                <a:gd name="connsiteY2" fmla="*/ 0 h 129540"/>
                <a:gd name="connsiteX3" fmla="*/ 1765299 w 1765299"/>
                <a:gd name="connsiteY3" fmla="*/ 21590 h 129540"/>
                <a:gd name="connsiteX4" fmla="*/ 1743709 w 1765299"/>
                <a:gd name="connsiteY4" fmla="*/ 129540 h 129540"/>
                <a:gd name="connsiteX5" fmla="*/ 21590 w 1765299"/>
                <a:gd name="connsiteY5" fmla="*/ 129540 h 129540"/>
                <a:gd name="connsiteX6" fmla="*/ 0 w 1765299"/>
                <a:gd name="connsiteY6" fmla="*/ 107950 h 129540"/>
                <a:gd name="connsiteX7" fmla="*/ 0 w 1765299"/>
                <a:gd name="connsiteY7" fmla="*/ 21590 h 129540"/>
                <a:gd name="connsiteX0" fmla="*/ 0 w 1958974"/>
                <a:gd name="connsiteY0" fmla="*/ 21590 h 129540"/>
                <a:gd name="connsiteX1" fmla="*/ 21590 w 1958974"/>
                <a:gd name="connsiteY1" fmla="*/ 0 h 129540"/>
                <a:gd name="connsiteX2" fmla="*/ 1743709 w 1958974"/>
                <a:gd name="connsiteY2" fmla="*/ 0 h 129540"/>
                <a:gd name="connsiteX3" fmla="*/ 1743709 w 1958974"/>
                <a:gd name="connsiteY3" fmla="*/ 129540 h 129540"/>
                <a:gd name="connsiteX4" fmla="*/ 21590 w 1958974"/>
                <a:gd name="connsiteY4" fmla="*/ 129540 h 129540"/>
                <a:gd name="connsiteX5" fmla="*/ 0 w 1958974"/>
                <a:gd name="connsiteY5" fmla="*/ 107950 h 129540"/>
                <a:gd name="connsiteX6" fmla="*/ 0 w 1958974"/>
                <a:gd name="connsiteY6" fmla="*/ 21590 h 129540"/>
                <a:gd name="connsiteX0" fmla="*/ 0 w 1958974"/>
                <a:gd name="connsiteY0" fmla="*/ 21590 h 129540"/>
                <a:gd name="connsiteX1" fmla="*/ 21590 w 1958974"/>
                <a:gd name="connsiteY1" fmla="*/ 0 h 129540"/>
                <a:gd name="connsiteX2" fmla="*/ 1743709 w 1958974"/>
                <a:gd name="connsiteY2" fmla="*/ 0 h 129540"/>
                <a:gd name="connsiteX3" fmla="*/ 1743709 w 1958974"/>
                <a:gd name="connsiteY3" fmla="*/ 129540 h 129540"/>
                <a:gd name="connsiteX4" fmla="*/ 21590 w 1958974"/>
                <a:gd name="connsiteY4" fmla="*/ 129540 h 129540"/>
                <a:gd name="connsiteX5" fmla="*/ 0 w 1958974"/>
                <a:gd name="connsiteY5" fmla="*/ 107950 h 129540"/>
                <a:gd name="connsiteX6" fmla="*/ 0 w 1958974"/>
                <a:gd name="connsiteY6" fmla="*/ 21590 h 129540"/>
                <a:gd name="connsiteX0" fmla="*/ 0 w 1875169"/>
                <a:gd name="connsiteY0" fmla="*/ 21590 h 129540"/>
                <a:gd name="connsiteX1" fmla="*/ 21590 w 1875169"/>
                <a:gd name="connsiteY1" fmla="*/ 0 h 129540"/>
                <a:gd name="connsiteX2" fmla="*/ 1743709 w 1875169"/>
                <a:gd name="connsiteY2" fmla="*/ 0 h 129540"/>
                <a:gd name="connsiteX3" fmla="*/ 1743709 w 1875169"/>
                <a:gd name="connsiteY3" fmla="*/ 129540 h 129540"/>
                <a:gd name="connsiteX4" fmla="*/ 21590 w 1875169"/>
                <a:gd name="connsiteY4" fmla="*/ 129540 h 129540"/>
                <a:gd name="connsiteX5" fmla="*/ 0 w 1875169"/>
                <a:gd name="connsiteY5" fmla="*/ 107950 h 129540"/>
                <a:gd name="connsiteX6" fmla="*/ 0 w 1875169"/>
                <a:gd name="connsiteY6" fmla="*/ 21590 h 129540"/>
                <a:gd name="connsiteX0" fmla="*/ 0 w 1772532"/>
                <a:gd name="connsiteY0" fmla="*/ 21590 h 129540"/>
                <a:gd name="connsiteX1" fmla="*/ 21590 w 1772532"/>
                <a:gd name="connsiteY1" fmla="*/ 0 h 129540"/>
                <a:gd name="connsiteX2" fmla="*/ 1743709 w 1772532"/>
                <a:gd name="connsiteY2" fmla="*/ 0 h 129540"/>
                <a:gd name="connsiteX3" fmla="*/ 1743709 w 1772532"/>
                <a:gd name="connsiteY3" fmla="*/ 129540 h 129540"/>
                <a:gd name="connsiteX4" fmla="*/ 21590 w 1772532"/>
                <a:gd name="connsiteY4" fmla="*/ 129540 h 129540"/>
                <a:gd name="connsiteX5" fmla="*/ 0 w 1772532"/>
                <a:gd name="connsiteY5" fmla="*/ 107950 h 129540"/>
                <a:gd name="connsiteX6" fmla="*/ 0 w 1772532"/>
                <a:gd name="connsiteY6" fmla="*/ 21590 h 129540"/>
                <a:gd name="connsiteX0" fmla="*/ 0 w 1778363"/>
                <a:gd name="connsiteY0" fmla="*/ 21590 h 129540"/>
                <a:gd name="connsiteX1" fmla="*/ 21590 w 1778363"/>
                <a:gd name="connsiteY1" fmla="*/ 0 h 129540"/>
                <a:gd name="connsiteX2" fmla="*/ 1743709 w 1778363"/>
                <a:gd name="connsiteY2" fmla="*/ 0 h 129540"/>
                <a:gd name="connsiteX3" fmla="*/ 1743709 w 1778363"/>
                <a:gd name="connsiteY3" fmla="*/ 129540 h 129540"/>
                <a:gd name="connsiteX4" fmla="*/ 21590 w 1778363"/>
                <a:gd name="connsiteY4" fmla="*/ 129540 h 129540"/>
                <a:gd name="connsiteX5" fmla="*/ 0 w 1778363"/>
                <a:gd name="connsiteY5" fmla="*/ 107950 h 129540"/>
                <a:gd name="connsiteX6" fmla="*/ 0 w 1778363"/>
                <a:gd name="connsiteY6" fmla="*/ 21590 h 129540"/>
                <a:gd name="connsiteX0" fmla="*/ 0 w 1778363"/>
                <a:gd name="connsiteY0" fmla="*/ 21590 h 129540"/>
                <a:gd name="connsiteX1" fmla="*/ 21590 w 1778363"/>
                <a:gd name="connsiteY1" fmla="*/ 0 h 129540"/>
                <a:gd name="connsiteX2" fmla="*/ 1743709 w 1778363"/>
                <a:gd name="connsiteY2" fmla="*/ 0 h 129540"/>
                <a:gd name="connsiteX3" fmla="*/ 1743709 w 1778363"/>
                <a:gd name="connsiteY3" fmla="*/ 129540 h 129540"/>
                <a:gd name="connsiteX4" fmla="*/ 21590 w 1778363"/>
                <a:gd name="connsiteY4" fmla="*/ 129540 h 129540"/>
                <a:gd name="connsiteX5" fmla="*/ 0 w 1778363"/>
                <a:gd name="connsiteY5" fmla="*/ 107950 h 129540"/>
                <a:gd name="connsiteX6" fmla="*/ 0 w 1778363"/>
                <a:gd name="connsiteY6" fmla="*/ 21590 h 129540"/>
                <a:gd name="connsiteX0" fmla="*/ 0 w 1786341"/>
                <a:gd name="connsiteY0" fmla="*/ 21590 h 129540"/>
                <a:gd name="connsiteX1" fmla="*/ 21590 w 1786341"/>
                <a:gd name="connsiteY1" fmla="*/ 0 h 129540"/>
                <a:gd name="connsiteX2" fmla="*/ 1743709 w 1786341"/>
                <a:gd name="connsiteY2" fmla="*/ 0 h 129540"/>
                <a:gd name="connsiteX3" fmla="*/ 1743709 w 1786341"/>
                <a:gd name="connsiteY3" fmla="*/ 129540 h 129540"/>
                <a:gd name="connsiteX4" fmla="*/ 21590 w 1786341"/>
                <a:gd name="connsiteY4" fmla="*/ 129540 h 129540"/>
                <a:gd name="connsiteX5" fmla="*/ 0 w 1786341"/>
                <a:gd name="connsiteY5" fmla="*/ 107950 h 129540"/>
                <a:gd name="connsiteX6" fmla="*/ 0 w 1786341"/>
                <a:gd name="connsiteY6" fmla="*/ 21590 h 129540"/>
                <a:gd name="connsiteX0" fmla="*/ 1743709 w 1835149"/>
                <a:gd name="connsiteY0" fmla="*/ 129540 h 220980"/>
                <a:gd name="connsiteX1" fmla="*/ 21590 w 1835149"/>
                <a:gd name="connsiteY1" fmla="*/ 129540 h 220980"/>
                <a:gd name="connsiteX2" fmla="*/ 0 w 1835149"/>
                <a:gd name="connsiteY2" fmla="*/ 107950 h 220980"/>
                <a:gd name="connsiteX3" fmla="*/ 0 w 1835149"/>
                <a:gd name="connsiteY3" fmla="*/ 21590 h 220980"/>
                <a:gd name="connsiteX4" fmla="*/ 21590 w 1835149"/>
                <a:gd name="connsiteY4" fmla="*/ 0 h 220980"/>
                <a:gd name="connsiteX5" fmla="*/ 1743709 w 1835149"/>
                <a:gd name="connsiteY5" fmla="*/ 0 h 220980"/>
                <a:gd name="connsiteX6" fmla="*/ 1835149 w 1835149"/>
                <a:gd name="connsiteY6" fmla="*/ 220980 h 220980"/>
                <a:gd name="connsiteX0" fmla="*/ 1743709 w 1835149"/>
                <a:gd name="connsiteY0" fmla="*/ 129540 h 220980"/>
                <a:gd name="connsiteX1" fmla="*/ 0 w 1835149"/>
                <a:gd name="connsiteY1" fmla="*/ 107950 h 220980"/>
                <a:gd name="connsiteX2" fmla="*/ 0 w 1835149"/>
                <a:gd name="connsiteY2" fmla="*/ 21590 h 220980"/>
                <a:gd name="connsiteX3" fmla="*/ 21590 w 1835149"/>
                <a:gd name="connsiteY3" fmla="*/ 0 h 220980"/>
                <a:gd name="connsiteX4" fmla="*/ 1743709 w 1835149"/>
                <a:gd name="connsiteY4" fmla="*/ 0 h 220980"/>
                <a:gd name="connsiteX5" fmla="*/ 1835149 w 1835149"/>
                <a:gd name="connsiteY5" fmla="*/ 220980 h 220980"/>
                <a:gd name="connsiteX0" fmla="*/ 0 w 1835149"/>
                <a:gd name="connsiteY0" fmla="*/ 107950 h 220980"/>
                <a:gd name="connsiteX1" fmla="*/ 0 w 1835149"/>
                <a:gd name="connsiteY1" fmla="*/ 21590 h 220980"/>
                <a:gd name="connsiteX2" fmla="*/ 21590 w 1835149"/>
                <a:gd name="connsiteY2" fmla="*/ 0 h 220980"/>
                <a:gd name="connsiteX3" fmla="*/ 1743709 w 1835149"/>
                <a:gd name="connsiteY3" fmla="*/ 0 h 220980"/>
                <a:gd name="connsiteX4" fmla="*/ 1835149 w 1835149"/>
                <a:gd name="connsiteY4" fmla="*/ 220980 h 220980"/>
                <a:gd name="connsiteX0" fmla="*/ 0 w 1764741"/>
                <a:gd name="connsiteY0" fmla="*/ 107950 h 107950"/>
                <a:gd name="connsiteX1" fmla="*/ 0 w 1764741"/>
                <a:gd name="connsiteY1" fmla="*/ 21590 h 107950"/>
                <a:gd name="connsiteX2" fmla="*/ 21590 w 1764741"/>
                <a:gd name="connsiteY2" fmla="*/ 0 h 107950"/>
                <a:gd name="connsiteX3" fmla="*/ 1743709 w 1764741"/>
                <a:gd name="connsiteY3" fmla="*/ 0 h 107950"/>
                <a:gd name="connsiteX4" fmla="*/ 1752599 w 1764741"/>
                <a:gd name="connsiteY4" fmla="*/ 106680 h 107950"/>
                <a:gd name="connsiteX0" fmla="*/ 0 w 1779409"/>
                <a:gd name="connsiteY0" fmla="*/ 107950 h 107950"/>
                <a:gd name="connsiteX1" fmla="*/ 0 w 1779409"/>
                <a:gd name="connsiteY1" fmla="*/ 21590 h 107950"/>
                <a:gd name="connsiteX2" fmla="*/ 21590 w 1779409"/>
                <a:gd name="connsiteY2" fmla="*/ 0 h 107950"/>
                <a:gd name="connsiteX3" fmla="*/ 1743709 w 1779409"/>
                <a:gd name="connsiteY3" fmla="*/ 0 h 107950"/>
                <a:gd name="connsiteX4" fmla="*/ 1752599 w 1779409"/>
                <a:gd name="connsiteY4" fmla="*/ 106680 h 107950"/>
                <a:gd name="connsiteX0" fmla="*/ 0 w 1767628"/>
                <a:gd name="connsiteY0" fmla="*/ 107950 h 107950"/>
                <a:gd name="connsiteX1" fmla="*/ 0 w 1767628"/>
                <a:gd name="connsiteY1" fmla="*/ 21590 h 107950"/>
                <a:gd name="connsiteX2" fmla="*/ 21590 w 1767628"/>
                <a:gd name="connsiteY2" fmla="*/ 0 h 107950"/>
                <a:gd name="connsiteX3" fmla="*/ 1743709 w 1767628"/>
                <a:gd name="connsiteY3" fmla="*/ 0 h 107950"/>
                <a:gd name="connsiteX4" fmla="*/ 1752599 w 1767628"/>
                <a:gd name="connsiteY4" fmla="*/ 106680 h 107950"/>
                <a:gd name="connsiteX0" fmla="*/ 0 w 1767628"/>
                <a:gd name="connsiteY0" fmla="*/ 107950 h 107950"/>
                <a:gd name="connsiteX1" fmla="*/ 21590 w 1767628"/>
                <a:gd name="connsiteY1" fmla="*/ 0 h 107950"/>
                <a:gd name="connsiteX2" fmla="*/ 1743709 w 1767628"/>
                <a:gd name="connsiteY2" fmla="*/ 0 h 107950"/>
                <a:gd name="connsiteX3" fmla="*/ 1752599 w 1767628"/>
                <a:gd name="connsiteY3" fmla="*/ 106680 h 107950"/>
                <a:gd name="connsiteX0" fmla="*/ 14732 w 1782360"/>
                <a:gd name="connsiteY0" fmla="*/ 107950 h 107950"/>
                <a:gd name="connsiteX1" fmla="*/ 36322 w 1782360"/>
                <a:gd name="connsiteY1" fmla="*/ 0 h 107950"/>
                <a:gd name="connsiteX2" fmla="*/ 1758441 w 1782360"/>
                <a:gd name="connsiteY2" fmla="*/ 0 h 107950"/>
                <a:gd name="connsiteX3" fmla="*/ 1767331 w 1782360"/>
                <a:gd name="connsiteY3" fmla="*/ 106680 h 107950"/>
                <a:gd name="connsiteX0" fmla="*/ 19639 w 1787267"/>
                <a:gd name="connsiteY0" fmla="*/ 107950 h 107950"/>
                <a:gd name="connsiteX1" fmla="*/ 41229 w 1787267"/>
                <a:gd name="connsiteY1" fmla="*/ 0 h 107950"/>
                <a:gd name="connsiteX2" fmla="*/ 1763348 w 1787267"/>
                <a:gd name="connsiteY2" fmla="*/ 0 h 107950"/>
                <a:gd name="connsiteX3" fmla="*/ 1772238 w 1787267"/>
                <a:gd name="connsiteY3" fmla="*/ 106680 h 107950"/>
                <a:gd name="connsiteX0" fmla="*/ 26326 w 1774904"/>
                <a:gd name="connsiteY0" fmla="*/ 114300 h 114300"/>
                <a:gd name="connsiteX1" fmla="*/ 28866 w 1774904"/>
                <a:gd name="connsiteY1" fmla="*/ 0 h 114300"/>
                <a:gd name="connsiteX2" fmla="*/ 1750985 w 1774904"/>
                <a:gd name="connsiteY2" fmla="*/ 0 h 114300"/>
                <a:gd name="connsiteX3" fmla="*/ 1759875 w 1774904"/>
                <a:gd name="connsiteY3" fmla="*/ 106680 h 114300"/>
                <a:gd name="connsiteX0" fmla="*/ 26326 w 1767034"/>
                <a:gd name="connsiteY0" fmla="*/ 114300 h 115044"/>
                <a:gd name="connsiteX1" fmla="*/ 28866 w 1767034"/>
                <a:gd name="connsiteY1" fmla="*/ 0 h 115044"/>
                <a:gd name="connsiteX2" fmla="*/ 1750985 w 1767034"/>
                <a:gd name="connsiteY2" fmla="*/ 0 h 115044"/>
                <a:gd name="connsiteX3" fmla="*/ 1744000 w 1767034"/>
                <a:gd name="connsiteY3" fmla="*/ 115044 h 115044"/>
                <a:gd name="connsiteX0" fmla="*/ 26326 w 1771316"/>
                <a:gd name="connsiteY0" fmla="*/ 114300 h 115044"/>
                <a:gd name="connsiteX1" fmla="*/ 28866 w 1771316"/>
                <a:gd name="connsiteY1" fmla="*/ 0 h 115044"/>
                <a:gd name="connsiteX2" fmla="*/ 1750985 w 1771316"/>
                <a:gd name="connsiteY2" fmla="*/ 0 h 115044"/>
                <a:gd name="connsiteX3" fmla="*/ 1753525 w 1771316"/>
                <a:gd name="connsiteY3" fmla="*/ 115044 h 115044"/>
              </a:gdLst>
              <a:ahLst/>
              <a:cxnLst>
                <a:cxn ang="0">
                  <a:pos x="connsiteX0" y="connsiteY0"/>
                </a:cxn>
                <a:cxn ang="0">
                  <a:pos x="connsiteX1" y="connsiteY1"/>
                </a:cxn>
                <a:cxn ang="0">
                  <a:pos x="connsiteX2" y="connsiteY2"/>
                </a:cxn>
                <a:cxn ang="0">
                  <a:pos x="connsiteX3" y="connsiteY3"/>
                </a:cxn>
              </a:cxnLst>
              <a:rect l="l" t="t" r="r" b="b"/>
              <a:pathLst>
                <a:path w="1771316" h="115044">
                  <a:moveTo>
                    <a:pt x="26326" y="114300"/>
                  </a:moveTo>
                  <a:cubicBezTo>
                    <a:pt x="-14102" y="65617"/>
                    <a:pt x="-3731" y="29633"/>
                    <a:pt x="28866" y="0"/>
                  </a:cubicBezTo>
                  <a:lnTo>
                    <a:pt x="1750985" y="0"/>
                  </a:lnTo>
                  <a:cubicBezTo>
                    <a:pt x="1777655" y="40640"/>
                    <a:pt x="1777655" y="65514"/>
                    <a:pt x="1753525" y="115044"/>
                  </a:cubicBezTo>
                </a:path>
              </a:pathLst>
            </a:custGeom>
            <a:noFill/>
            <a:ln>
              <a:solidFill>
                <a:srgbClr val="9495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cxnSp>
          <p:nvCxnSpPr>
            <p:cNvPr id="22" name="直接连接符 21"/>
            <p:cNvCxnSpPr>
              <a:endCxn id="21" idx="3"/>
            </p:cNvCxnSpPr>
            <p:nvPr userDrawn="1"/>
          </p:nvCxnSpPr>
          <p:spPr>
            <a:xfrm>
              <a:off x="6889750" y="4991735"/>
              <a:ext cx="1727199" cy="847"/>
            </a:xfrm>
            <a:prstGeom prst="line">
              <a:avLst/>
            </a:prstGeom>
            <a:ln>
              <a:solidFill>
                <a:srgbClr val="E2E2E2"/>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8634740" y="4926330"/>
              <a:ext cx="142875" cy="0"/>
            </a:xfrm>
            <a:prstGeom prst="line">
              <a:avLst/>
            </a:prstGeom>
            <a:ln w="12700">
              <a:solidFill>
                <a:srgbClr val="9495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6720549" y="4926330"/>
              <a:ext cx="142875" cy="0"/>
            </a:xfrm>
            <a:prstGeom prst="line">
              <a:avLst/>
            </a:prstGeom>
            <a:ln w="12700">
              <a:solidFill>
                <a:srgbClr val="94959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45192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729" y="873219"/>
            <a:ext cx="12192446" cy="3513611"/>
          </a:xfrm>
          <a:prstGeom prst="rect">
            <a:avLst/>
          </a:prstGeom>
        </p:spPr>
      </p:pic>
      <p:sp>
        <p:nvSpPr>
          <p:cNvPr id="18" name="矩形 17"/>
          <p:cNvSpPr/>
          <p:nvPr userDrawn="1"/>
        </p:nvSpPr>
        <p:spPr>
          <a:xfrm>
            <a:off x="11858625" y="867290"/>
            <a:ext cx="337456" cy="3510899"/>
          </a:xfrm>
          <a:prstGeom prst="rect">
            <a:avLst/>
          </a:prstGeom>
          <a:gradFill flip="none" rotWithShape="1">
            <a:gsLst>
              <a:gs pos="0">
                <a:srgbClr val="ED1B24"/>
              </a:gs>
              <a:gs pos="100000">
                <a:srgbClr val="8D050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矩形 19"/>
          <p:cNvSpPr/>
          <p:nvPr userDrawn="1"/>
        </p:nvSpPr>
        <p:spPr>
          <a:xfrm>
            <a:off x="9298544" y="864509"/>
            <a:ext cx="2555875" cy="351368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userDrawn="1"/>
        </p:nvSpPr>
        <p:spPr>
          <a:xfrm>
            <a:off x="-23093" y="4378189"/>
            <a:ext cx="12219174" cy="142875"/>
          </a:xfrm>
          <a:prstGeom prst="rect">
            <a:avLst/>
          </a:pr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5" name="图片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02338" y="369454"/>
            <a:ext cx="2055889" cy="268862"/>
          </a:xfrm>
          <a:prstGeom prst="rect">
            <a:avLst/>
          </a:prstGeom>
        </p:spPr>
      </p:pic>
      <p:sp>
        <p:nvSpPr>
          <p:cNvPr id="26" name="标题 1"/>
          <p:cNvSpPr>
            <a:spLocks noGrp="1"/>
          </p:cNvSpPr>
          <p:nvPr>
            <p:ph type="ctrTitle"/>
          </p:nvPr>
        </p:nvSpPr>
        <p:spPr>
          <a:xfrm>
            <a:off x="-16780" y="4509914"/>
            <a:ext cx="12211954" cy="1116285"/>
          </a:xfrm>
          <a:prstGeom prst="rect">
            <a:avLst/>
          </a:prstGeom>
        </p:spPr>
        <p:txBody>
          <a:bodyPr anchor="ctr"/>
          <a:lstStyle>
            <a:lvl1pPr>
              <a:defRPr sz="40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15" name="文本框 8"/>
          <p:cNvSpPr txBox="1"/>
          <p:nvPr userDrawn="1"/>
        </p:nvSpPr>
        <p:spPr>
          <a:xfrm>
            <a:off x="9374245" y="5770054"/>
            <a:ext cx="2618997" cy="492467"/>
          </a:xfrm>
          <a:prstGeom prst="rect">
            <a:avLst/>
          </a:prstGeom>
          <a:noFill/>
          <a:ln>
            <a:noFill/>
          </a:ln>
        </p:spPr>
        <p:txBody>
          <a:bodyPr wrap="square" lIns="121944" tIns="60972" rIns="121944" bIns="60972" rtlCol="0">
            <a:spAutoFit/>
          </a:bodyPr>
          <a:lstStyle/>
          <a:p>
            <a:r>
              <a:rPr lang="zh-CN" altLang="en-US" sz="2400" dirty="0" smtClean="0">
                <a:solidFill>
                  <a:prstClr val="white">
                    <a:lumMod val="50000"/>
                  </a:prstClr>
                </a:solidFill>
                <a:latin typeface="微软雅黑" panose="020B0503020204020204" pitchFamily="34" charset="-122"/>
              </a:rPr>
              <a:t>科 技 呵 护 未 来</a:t>
            </a:r>
            <a:endParaRPr lang="zh-CN" altLang="en-US" sz="2400" dirty="0">
              <a:solidFill>
                <a:prstClr val="white">
                  <a:lumMod val="50000"/>
                </a:prstClr>
              </a:solidFill>
              <a:latin typeface="微软雅黑" panose="020B0503020204020204" pitchFamily="34" charset="-122"/>
            </a:endParaRPr>
          </a:p>
        </p:txBody>
      </p:sp>
      <p:grpSp>
        <p:nvGrpSpPr>
          <p:cNvPr id="16" name="组合 15"/>
          <p:cNvGrpSpPr/>
          <p:nvPr userDrawn="1"/>
        </p:nvGrpSpPr>
        <p:grpSpPr>
          <a:xfrm>
            <a:off x="9465453" y="6262620"/>
            <a:ext cx="2356978" cy="230832"/>
            <a:chOff x="6720549" y="4818608"/>
            <a:chExt cx="2057066" cy="230778"/>
          </a:xfrm>
        </p:grpSpPr>
        <p:sp>
          <p:nvSpPr>
            <p:cNvPr id="19" name="矩形 18"/>
            <p:cNvSpPr/>
            <p:nvPr userDrawn="1"/>
          </p:nvSpPr>
          <p:spPr>
            <a:xfrm>
              <a:off x="6720549" y="4818608"/>
              <a:ext cx="2057066" cy="230778"/>
            </a:xfrm>
            <a:prstGeom prst="rect">
              <a:avLst/>
            </a:prstGeom>
          </p:spPr>
          <p:txBody>
            <a:bodyPr wrap="square">
              <a:spAutoFit/>
            </a:bodyPr>
            <a:lstStyle/>
            <a:p>
              <a:pPr algn="ctr"/>
              <a:r>
                <a:rPr lang="en-US" altLang="zh-CN" sz="900" spc="-67" dirty="0" smtClean="0">
                  <a:solidFill>
                    <a:prstClr val="white">
                      <a:lumMod val="50000"/>
                    </a:prstClr>
                  </a:solidFill>
                  <a:ea typeface="Verdana" panose="020B0604030504040204" pitchFamily="34" charset="0"/>
                  <a:cs typeface="Verdana" panose="020B0604030504040204" pitchFamily="34" charset="0"/>
                </a:rPr>
                <a:t>F</a:t>
              </a:r>
              <a:r>
                <a:rPr lang="zh-CN" altLang="en-US" sz="900" spc="-67" dirty="0" smtClean="0">
                  <a:solidFill>
                    <a:prstClr val="white">
                      <a:lumMod val="50000"/>
                    </a:prstClr>
                  </a:solidFill>
                  <a:cs typeface="Verdana" panose="020B0604030504040204" pitchFamily="34" charset="0"/>
                </a:rPr>
                <a:t>irst </a:t>
              </a:r>
              <a:r>
                <a:rPr lang="en-US" altLang="zh-CN" sz="900" spc="-67" dirty="0" smtClean="0">
                  <a:solidFill>
                    <a:prstClr val="white">
                      <a:lumMod val="50000"/>
                    </a:prstClr>
                  </a:solidFill>
                  <a:ea typeface="Verdana" panose="020B0604030504040204" pitchFamily="34" charset="0"/>
                  <a:cs typeface="Verdana" panose="020B0604030504040204" pitchFamily="34" charset="0"/>
                </a:rPr>
                <a:t>C</a:t>
              </a:r>
              <a:r>
                <a:rPr lang="zh-CN" altLang="en-US" sz="900" spc="-67" dirty="0" smtClean="0">
                  <a:solidFill>
                    <a:prstClr val="white">
                      <a:lumMod val="50000"/>
                    </a:prstClr>
                  </a:solidFill>
                  <a:cs typeface="Verdana" panose="020B0604030504040204" pitchFamily="34" charset="0"/>
                </a:rPr>
                <a:t>hoice for </a:t>
              </a:r>
              <a:r>
                <a:rPr lang="en-US" altLang="zh-CN" sz="900" spc="-67" dirty="0" smtClean="0">
                  <a:solidFill>
                    <a:prstClr val="white">
                      <a:lumMod val="50000"/>
                    </a:prstClr>
                  </a:solidFill>
                  <a:ea typeface="Verdana" panose="020B0604030504040204" pitchFamily="34" charset="0"/>
                  <a:cs typeface="Verdana" panose="020B0604030504040204" pitchFamily="34" charset="0"/>
                </a:rPr>
                <a:t>S</a:t>
              </a:r>
              <a:r>
                <a:rPr lang="zh-CN" altLang="en-US" sz="900" spc="-67" dirty="0" smtClean="0">
                  <a:solidFill>
                    <a:prstClr val="white">
                      <a:lumMod val="50000"/>
                    </a:prstClr>
                  </a:solidFill>
                  <a:cs typeface="Verdana" panose="020B0604030504040204" pitchFamily="34" charset="0"/>
                </a:rPr>
                <a:t>ecurity </a:t>
              </a:r>
              <a:r>
                <a:rPr lang="en-US" altLang="zh-CN" sz="900" spc="-67" dirty="0" smtClean="0">
                  <a:solidFill>
                    <a:prstClr val="white">
                      <a:lumMod val="50000"/>
                    </a:prstClr>
                  </a:solidFill>
                  <a:ea typeface="Verdana" panose="020B0604030504040204" pitchFamily="34" charset="0"/>
                  <a:cs typeface="Verdana" panose="020B0604030504040204" pitchFamily="34" charset="0"/>
                </a:rPr>
                <a:t>P</a:t>
              </a:r>
              <a:r>
                <a:rPr lang="zh-CN" altLang="en-US" sz="900" spc="-67" dirty="0" smtClean="0">
                  <a:solidFill>
                    <a:prstClr val="white">
                      <a:lumMod val="50000"/>
                    </a:prstClr>
                  </a:solidFill>
                  <a:cs typeface="Verdana" panose="020B0604030504040204" pitchFamily="34" charset="0"/>
                </a:rPr>
                <a:t>rofessionals</a:t>
              </a:r>
              <a:endParaRPr lang="zh-CN" altLang="en-US" sz="900" spc="-67" dirty="0">
                <a:solidFill>
                  <a:prstClr val="white">
                    <a:lumMod val="50000"/>
                  </a:prstClr>
                </a:solidFill>
                <a:cs typeface="Verdana" panose="020B0604030504040204" pitchFamily="34" charset="0"/>
              </a:endParaRPr>
            </a:p>
          </p:txBody>
        </p:sp>
        <p:sp>
          <p:nvSpPr>
            <p:cNvPr id="21" name="圆角矩形 29"/>
            <p:cNvSpPr/>
            <p:nvPr userDrawn="1"/>
          </p:nvSpPr>
          <p:spPr>
            <a:xfrm>
              <a:off x="6863424" y="4861560"/>
              <a:ext cx="1771316" cy="131022"/>
            </a:xfrm>
            <a:custGeom>
              <a:avLst/>
              <a:gdLst>
                <a:gd name="connsiteX0" fmla="*/ 0 w 1765299"/>
                <a:gd name="connsiteY0" fmla="*/ 21590 h 129540"/>
                <a:gd name="connsiteX1" fmla="*/ 21590 w 1765299"/>
                <a:gd name="connsiteY1" fmla="*/ 0 h 129540"/>
                <a:gd name="connsiteX2" fmla="*/ 1743709 w 1765299"/>
                <a:gd name="connsiteY2" fmla="*/ 0 h 129540"/>
                <a:gd name="connsiteX3" fmla="*/ 1765299 w 1765299"/>
                <a:gd name="connsiteY3" fmla="*/ 21590 h 129540"/>
                <a:gd name="connsiteX4" fmla="*/ 1765299 w 1765299"/>
                <a:gd name="connsiteY4" fmla="*/ 107950 h 129540"/>
                <a:gd name="connsiteX5" fmla="*/ 1743709 w 1765299"/>
                <a:gd name="connsiteY5" fmla="*/ 129540 h 129540"/>
                <a:gd name="connsiteX6" fmla="*/ 21590 w 1765299"/>
                <a:gd name="connsiteY6" fmla="*/ 129540 h 129540"/>
                <a:gd name="connsiteX7" fmla="*/ 0 w 1765299"/>
                <a:gd name="connsiteY7" fmla="*/ 107950 h 129540"/>
                <a:gd name="connsiteX8" fmla="*/ 0 w 1765299"/>
                <a:gd name="connsiteY8" fmla="*/ 21590 h 129540"/>
                <a:gd name="connsiteX0" fmla="*/ 0 w 1765299"/>
                <a:gd name="connsiteY0" fmla="*/ 21590 h 129540"/>
                <a:gd name="connsiteX1" fmla="*/ 21590 w 1765299"/>
                <a:gd name="connsiteY1" fmla="*/ 0 h 129540"/>
                <a:gd name="connsiteX2" fmla="*/ 1743709 w 1765299"/>
                <a:gd name="connsiteY2" fmla="*/ 0 h 129540"/>
                <a:gd name="connsiteX3" fmla="*/ 1765299 w 1765299"/>
                <a:gd name="connsiteY3" fmla="*/ 21590 h 129540"/>
                <a:gd name="connsiteX4" fmla="*/ 1743709 w 1765299"/>
                <a:gd name="connsiteY4" fmla="*/ 129540 h 129540"/>
                <a:gd name="connsiteX5" fmla="*/ 21590 w 1765299"/>
                <a:gd name="connsiteY5" fmla="*/ 129540 h 129540"/>
                <a:gd name="connsiteX6" fmla="*/ 0 w 1765299"/>
                <a:gd name="connsiteY6" fmla="*/ 107950 h 129540"/>
                <a:gd name="connsiteX7" fmla="*/ 0 w 1765299"/>
                <a:gd name="connsiteY7" fmla="*/ 21590 h 129540"/>
                <a:gd name="connsiteX0" fmla="*/ 0 w 1958974"/>
                <a:gd name="connsiteY0" fmla="*/ 21590 h 129540"/>
                <a:gd name="connsiteX1" fmla="*/ 21590 w 1958974"/>
                <a:gd name="connsiteY1" fmla="*/ 0 h 129540"/>
                <a:gd name="connsiteX2" fmla="*/ 1743709 w 1958974"/>
                <a:gd name="connsiteY2" fmla="*/ 0 h 129540"/>
                <a:gd name="connsiteX3" fmla="*/ 1743709 w 1958974"/>
                <a:gd name="connsiteY3" fmla="*/ 129540 h 129540"/>
                <a:gd name="connsiteX4" fmla="*/ 21590 w 1958974"/>
                <a:gd name="connsiteY4" fmla="*/ 129540 h 129540"/>
                <a:gd name="connsiteX5" fmla="*/ 0 w 1958974"/>
                <a:gd name="connsiteY5" fmla="*/ 107950 h 129540"/>
                <a:gd name="connsiteX6" fmla="*/ 0 w 1958974"/>
                <a:gd name="connsiteY6" fmla="*/ 21590 h 129540"/>
                <a:gd name="connsiteX0" fmla="*/ 0 w 1958974"/>
                <a:gd name="connsiteY0" fmla="*/ 21590 h 129540"/>
                <a:gd name="connsiteX1" fmla="*/ 21590 w 1958974"/>
                <a:gd name="connsiteY1" fmla="*/ 0 h 129540"/>
                <a:gd name="connsiteX2" fmla="*/ 1743709 w 1958974"/>
                <a:gd name="connsiteY2" fmla="*/ 0 h 129540"/>
                <a:gd name="connsiteX3" fmla="*/ 1743709 w 1958974"/>
                <a:gd name="connsiteY3" fmla="*/ 129540 h 129540"/>
                <a:gd name="connsiteX4" fmla="*/ 21590 w 1958974"/>
                <a:gd name="connsiteY4" fmla="*/ 129540 h 129540"/>
                <a:gd name="connsiteX5" fmla="*/ 0 w 1958974"/>
                <a:gd name="connsiteY5" fmla="*/ 107950 h 129540"/>
                <a:gd name="connsiteX6" fmla="*/ 0 w 1958974"/>
                <a:gd name="connsiteY6" fmla="*/ 21590 h 129540"/>
                <a:gd name="connsiteX0" fmla="*/ 0 w 1875169"/>
                <a:gd name="connsiteY0" fmla="*/ 21590 h 129540"/>
                <a:gd name="connsiteX1" fmla="*/ 21590 w 1875169"/>
                <a:gd name="connsiteY1" fmla="*/ 0 h 129540"/>
                <a:gd name="connsiteX2" fmla="*/ 1743709 w 1875169"/>
                <a:gd name="connsiteY2" fmla="*/ 0 h 129540"/>
                <a:gd name="connsiteX3" fmla="*/ 1743709 w 1875169"/>
                <a:gd name="connsiteY3" fmla="*/ 129540 h 129540"/>
                <a:gd name="connsiteX4" fmla="*/ 21590 w 1875169"/>
                <a:gd name="connsiteY4" fmla="*/ 129540 h 129540"/>
                <a:gd name="connsiteX5" fmla="*/ 0 w 1875169"/>
                <a:gd name="connsiteY5" fmla="*/ 107950 h 129540"/>
                <a:gd name="connsiteX6" fmla="*/ 0 w 1875169"/>
                <a:gd name="connsiteY6" fmla="*/ 21590 h 129540"/>
                <a:gd name="connsiteX0" fmla="*/ 0 w 1772532"/>
                <a:gd name="connsiteY0" fmla="*/ 21590 h 129540"/>
                <a:gd name="connsiteX1" fmla="*/ 21590 w 1772532"/>
                <a:gd name="connsiteY1" fmla="*/ 0 h 129540"/>
                <a:gd name="connsiteX2" fmla="*/ 1743709 w 1772532"/>
                <a:gd name="connsiteY2" fmla="*/ 0 h 129540"/>
                <a:gd name="connsiteX3" fmla="*/ 1743709 w 1772532"/>
                <a:gd name="connsiteY3" fmla="*/ 129540 h 129540"/>
                <a:gd name="connsiteX4" fmla="*/ 21590 w 1772532"/>
                <a:gd name="connsiteY4" fmla="*/ 129540 h 129540"/>
                <a:gd name="connsiteX5" fmla="*/ 0 w 1772532"/>
                <a:gd name="connsiteY5" fmla="*/ 107950 h 129540"/>
                <a:gd name="connsiteX6" fmla="*/ 0 w 1772532"/>
                <a:gd name="connsiteY6" fmla="*/ 21590 h 129540"/>
                <a:gd name="connsiteX0" fmla="*/ 0 w 1778363"/>
                <a:gd name="connsiteY0" fmla="*/ 21590 h 129540"/>
                <a:gd name="connsiteX1" fmla="*/ 21590 w 1778363"/>
                <a:gd name="connsiteY1" fmla="*/ 0 h 129540"/>
                <a:gd name="connsiteX2" fmla="*/ 1743709 w 1778363"/>
                <a:gd name="connsiteY2" fmla="*/ 0 h 129540"/>
                <a:gd name="connsiteX3" fmla="*/ 1743709 w 1778363"/>
                <a:gd name="connsiteY3" fmla="*/ 129540 h 129540"/>
                <a:gd name="connsiteX4" fmla="*/ 21590 w 1778363"/>
                <a:gd name="connsiteY4" fmla="*/ 129540 h 129540"/>
                <a:gd name="connsiteX5" fmla="*/ 0 w 1778363"/>
                <a:gd name="connsiteY5" fmla="*/ 107950 h 129540"/>
                <a:gd name="connsiteX6" fmla="*/ 0 w 1778363"/>
                <a:gd name="connsiteY6" fmla="*/ 21590 h 129540"/>
                <a:gd name="connsiteX0" fmla="*/ 0 w 1778363"/>
                <a:gd name="connsiteY0" fmla="*/ 21590 h 129540"/>
                <a:gd name="connsiteX1" fmla="*/ 21590 w 1778363"/>
                <a:gd name="connsiteY1" fmla="*/ 0 h 129540"/>
                <a:gd name="connsiteX2" fmla="*/ 1743709 w 1778363"/>
                <a:gd name="connsiteY2" fmla="*/ 0 h 129540"/>
                <a:gd name="connsiteX3" fmla="*/ 1743709 w 1778363"/>
                <a:gd name="connsiteY3" fmla="*/ 129540 h 129540"/>
                <a:gd name="connsiteX4" fmla="*/ 21590 w 1778363"/>
                <a:gd name="connsiteY4" fmla="*/ 129540 h 129540"/>
                <a:gd name="connsiteX5" fmla="*/ 0 w 1778363"/>
                <a:gd name="connsiteY5" fmla="*/ 107950 h 129540"/>
                <a:gd name="connsiteX6" fmla="*/ 0 w 1778363"/>
                <a:gd name="connsiteY6" fmla="*/ 21590 h 129540"/>
                <a:gd name="connsiteX0" fmla="*/ 0 w 1786341"/>
                <a:gd name="connsiteY0" fmla="*/ 21590 h 129540"/>
                <a:gd name="connsiteX1" fmla="*/ 21590 w 1786341"/>
                <a:gd name="connsiteY1" fmla="*/ 0 h 129540"/>
                <a:gd name="connsiteX2" fmla="*/ 1743709 w 1786341"/>
                <a:gd name="connsiteY2" fmla="*/ 0 h 129540"/>
                <a:gd name="connsiteX3" fmla="*/ 1743709 w 1786341"/>
                <a:gd name="connsiteY3" fmla="*/ 129540 h 129540"/>
                <a:gd name="connsiteX4" fmla="*/ 21590 w 1786341"/>
                <a:gd name="connsiteY4" fmla="*/ 129540 h 129540"/>
                <a:gd name="connsiteX5" fmla="*/ 0 w 1786341"/>
                <a:gd name="connsiteY5" fmla="*/ 107950 h 129540"/>
                <a:gd name="connsiteX6" fmla="*/ 0 w 1786341"/>
                <a:gd name="connsiteY6" fmla="*/ 21590 h 129540"/>
                <a:gd name="connsiteX0" fmla="*/ 1743709 w 1835149"/>
                <a:gd name="connsiteY0" fmla="*/ 129540 h 220980"/>
                <a:gd name="connsiteX1" fmla="*/ 21590 w 1835149"/>
                <a:gd name="connsiteY1" fmla="*/ 129540 h 220980"/>
                <a:gd name="connsiteX2" fmla="*/ 0 w 1835149"/>
                <a:gd name="connsiteY2" fmla="*/ 107950 h 220980"/>
                <a:gd name="connsiteX3" fmla="*/ 0 w 1835149"/>
                <a:gd name="connsiteY3" fmla="*/ 21590 h 220980"/>
                <a:gd name="connsiteX4" fmla="*/ 21590 w 1835149"/>
                <a:gd name="connsiteY4" fmla="*/ 0 h 220980"/>
                <a:gd name="connsiteX5" fmla="*/ 1743709 w 1835149"/>
                <a:gd name="connsiteY5" fmla="*/ 0 h 220980"/>
                <a:gd name="connsiteX6" fmla="*/ 1835149 w 1835149"/>
                <a:gd name="connsiteY6" fmla="*/ 220980 h 220980"/>
                <a:gd name="connsiteX0" fmla="*/ 1743709 w 1835149"/>
                <a:gd name="connsiteY0" fmla="*/ 129540 h 220980"/>
                <a:gd name="connsiteX1" fmla="*/ 0 w 1835149"/>
                <a:gd name="connsiteY1" fmla="*/ 107950 h 220980"/>
                <a:gd name="connsiteX2" fmla="*/ 0 w 1835149"/>
                <a:gd name="connsiteY2" fmla="*/ 21590 h 220980"/>
                <a:gd name="connsiteX3" fmla="*/ 21590 w 1835149"/>
                <a:gd name="connsiteY3" fmla="*/ 0 h 220980"/>
                <a:gd name="connsiteX4" fmla="*/ 1743709 w 1835149"/>
                <a:gd name="connsiteY4" fmla="*/ 0 h 220980"/>
                <a:gd name="connsiteX5" fmla="*/ 1835149 w 1835149"/>
                <a:gd name="connsiteY5" fmla="*/ 220980 h 220980"/>
                <a:gd name="connsiteX0" fmla="*/ 0 w 1835149"/>
                <a:gd name="connsiteY0" fmla="*/ 107950 h 220980"/>
                <a:gd name="connsiteX1" fmla="*/ 0 w 1835149"/>
                <a:gd name="connsiteY1" fmla="*/ 21590 h 220980"/>
                <a:gd name="connsiteX2" fmla="*/ 21590 w 1835149"/>
                <a:gd name="connsiteY2" fmla="*/ 0 h 220980"/>
                <a:gd name="connsiteX3" fmla="*/ 1743709 w 1835149"/>
                <a:gd name="connsiteY3" fmla="*/ 0 h 220980"/>
                <a:gd name="connsiteX4" fmla="*/ 1835149 w 1835149"/>
                <a:gd name="connsiteY4" fmla="*/ 220980 h 220980"/>
                <a:gd name="connsiteX0" fmla="*/ 0 w 1764741"/>
                <a:gd name="connsiteY0" fmla="*/ 107950 h 107950"/>
                <a:gd name="connsiteX1" fmla="*/ 0 w 1764741"/>
                <a:gd name="connsiteY1" fmla="*/ 21590 h 107950"/>
                <a:gd name="connsiteX2" fmla="*/ 21590 w 1764741"/>
                <a:gd name="connsiteY2" fmla="*/ 0 h 107950"/>
                <a:gd name="connsiteX3" fmla="*/ 1743709 w 1764741"/>
                <a:gd name="connsiteY3" fmla="*/ 0 h 107950"/>
                <a:gd name="connsiteX4" fmla="*/ 1752599 w 1764741"/>
                <a:gd name="connsiteY4" fmla="*/ 106680 h 107950"/>
                <a:gd name="connsiteX0" fmla="*/ 0 w 1779409"/>
                <a:gd name="connsiteY0" fmla="*/ 107950 h 107950"/>
                <a:gd name="connsiteX1" fmla="*/ 0 w 1779409"/>
                <a:gd name="connsiteY1" fmla="*/ 21590 h 107950"/>
                <a:gd name="connsiteX2" fmla="*/ 21590 w 1779409"/>
                <a:gd name="connsiteY2" fmla="*/ 0 h 107950"/>
                <a:gd name="connsiteX3" fmla="*/ 1743709 w 1779409"/>
                <a:gd name="connsiteY3" fmla="*/ 0 h 107950"/>
                <a:gd name="connsiteX4" fmla="*/ 1752599 w 1779409"/>
                <a:gd name="connsiteY4" fmla="*/ 106680 h 107950"/>
                <a:gd name="connsiteX0" fmla="*/ 0 w 1767628"/>
                <a:gd name="connsiteY0" fmla="*/ 107950 h 107950"/>
                <a:gd name="connsiteX1" fmla="*/ 0 w 1767628"/>
                <a:gd name="connsiteY1" fmla="*/ 21590 h 107950"/>
                <a:gd name="connsiteX2" fmla="*/ 21590 w 1767628"/>
                <a:gd name="connsiteY2" fmla="*/ 0 h 107950"/>
                <a:gd name="connsiteX3" fmla="*/ 1743709 w 1767628"/>
                <a:gd name="connsiteY3" fmla="*/ 0 h 107950"/>
                <a:gd name="connsiteX4" fmla="*/ 1752599 w 1767628"/>
                <a:gd name="connsiteY4" fmla="*/ 106680 h 107950"/>
                <a:gd name="connsiteX0" fmla="*/ 0 w 1767628"/>
                <a:gd name="connsiteY0" fmla="*/ 107950 h 107950"/>
                <a:gd name="connsiteX1" fmla="*/ 21590 w 1767628"/>
                <a:gd name="connsiteY1" fmla="*/ 0 h 107950"/>
                <a:gd name="connsiteX2" fmla="*/ 1743709 w 1767628"/>
                <a:gd name="connsiteY2" fmla="*/ 0 h 107950"/>
                <a:gd name="connsiteX3" fmla="*/ 1752599 w 1767628"/>
                <a:gd name="connsiteY3" fmla="*/ 106680 h 107950"/>
                <a:gd name="connsiteX0" fmla="*/ 14732 w 1782360"/>
                <a:gd name="connsiteY0" fmla="*/ 107950 h 107950"/>
                <a:gd name="connsiteX1" fmla="*/ 36322 w 1782360"/>
                <a:gd name="connsiteY1" fmla="*/ 0 h 107950"/>
                <a:gd name="connsiteX2" fmla="*/ 1758441 w 1782360"/>
                <a:gd name="connsiteY2" fmla="*/ 0 h 107950"/>
                <a:gd name="connsiteX3" fmla="*/ 1767331 w 1782360"/>
                <a:gd name="connsiteY3" fmla="*/ 106680 h 107950"/>
                <a:gd name="connsiteX0" fmla="*/ 19639 w 1787267"/>
                <a:gd name="connsiteY0" fmla="*/ 107950 h 107950"/>
                <a:gd name="connsiteX1" fmla="*/ 41229 w 1787267"/>
                <a:gd name="connsiteY1" fmla="*/ 0 h 107950"/>
                <a:gd name="connsiteX2" fmla="*/ 1763348 w 1787267"/>
                <a:gd name="connsiteY2" fmla="*/ 0 h 107950"/>
                <a:gd name="connsiteX3" fmla="*/ 1772238 w 1787267"/>
                <a:gd name="connsiteY3" fmla="*/ 106680 h 107950"/>
                <a:gd name="connsiteX0" fmla="*/ 26326 w 1774904"/>
                <a:gd name="connsiteY0" fmla="*/ 114300 h 114300"/>
                <a:gd name="connsiteX1" fmla="*/ 28866 w 1774904"/>
                <a:gd name="connsiteY1" fmla="*/ 0 h 114300"/>
                <a:gd name="connsiteX2" fmla="*/ 1750985 w 1774904"/>
                <a:gd name="connsiteY2" fmla="*/ 0 h 114300"/>
                <a:gd name="connsiteX3" fmla="*/ 1759875 w 1774904"/>
                <a:gd name="connsiteY3" fmla="*/ 106680 h 114300"/>
                <a:gd name="connsiteX0" fmla="*/ 26326 w 1767034"/>
                <a:gd name="connsiteY0" fmla="*/ 114300 h 115044"/>
                <a:gd name="connsiteX1" fmla="*/ 28866 w 1767034"/>
                <a:gd name="connsiteY1" fmla="*/ 0 h 115044"/>
                <a:gd name="connsiteX2" fmla="*/ 1750985 w 1767034"/>
                <a:gd name="connsiteY2" fmla="*/ 0 h 115044"/>
                <a:gd name="connsiteX3" fmla="*/ 1744000 w 1767034"/>
                <a:gd name="connsiteY3" fmla="*/ 115044 h 115044"/>
                <a:gd name="connsiteX0" fmla="*/ 26326 w 1771316"/>
                <a:gd name="connsiteY0" fmla="*/ 114300 h 115044"/>
                <a:gd name="connsiteX1" fmla="*/ 28866 w 1771316"/>
                <a:gd name="connsiteY1" fmla="*/ 0 h 115044"/>
                <a:gd name="connsiteX2" fmla="*/ 1750985 w 1771316"/>
                <a:gd name="connsiteY2" fmla="*/ 0 h 115044"/>
                <a:gd name="connsiteX3" fmla="*/ 1753525 w 1771316"/>
                <a:gd name="connsiteY3" fmla="*/ 115044 h 115044"/>
              </a:gdLst>
              <a:ahLst/>
              <a:cxnLst>
                <a:cxn ang="0">
                  <a:pos x="connsiteX0" y="connsiteY0"/>
                </a:cxn>
                <a:cxn ang="0">
                  <a:pos x="connsiteX1" y="connsiteY1"/>
                </a:cxn>
                <a:cxn ang="0">
                  <a:pos x="connsiteX2" y="connsiteY2"/>
                </a:cxn>
                <a:cxn ang="0">
                  <a:pos x="connsiteX3" y="connsiteY3"/>
                </a:cxn>
              </a:cxnLst>
              <a:rect l="l" t="t" r="r" b="b"/>
              <a:pathLst>
                <a:path w="1771316" h="115044">
                  <a:moveTo>
                    <a:pt x="26326" y="114300"/>
                  </a:moveTo>
                  <a:cubicBezTo>
                    <a:pt x="-14102" y="65617"/>
                    <a:pt x="-3731" y="29633"/>
                    <a:pt x="28866" y="0"/>
                  </a:cubicBezTo>
                  <a:lnTo>
                    <a:pt x="1750985" y="0"/>
                  </a:lnTo>
                  <a:cubicBezTo>
                    <a:pt x="1777655" y="40640"/>
                    <a:pt x="1777655" y="65514"/>
                    <a:pt x="1753525" y="115044"/>
                  </a:cubicBezTo>
                </a:path>
              </a:pathLst>
            </a:custGeom>
            <a:noFill/>
            <a:ln>
              <a:solidFill>
                <a:srgbClr val="9495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lumMod val="50000"/>
                  </a:prstClr>
                </a:solidFill>
              </a:endParaRPr>
            </a:p>
          </p:txBody>
        </p:sp>
        <p:cxnSp>
          <p:nvCxnSpPr>
            <p:cNvPr id="22" name="直接连接符 21"/>
            <p:cNvCxnSpPr>
              <a:endCxn id="21" idx="3"/>
            </p:cNvCxnSpPr>
            <p:nvPr userDrawn="1"/>
          </p:nvCxnSpPr>
          <p:spPr>
            <a:xfrm>
              <a:off x="6889750" y="4991735"/>
              <a:ext cx="1727199" cy="847"/>
            </a:xfrm>
            <a:prstGeom prst="line">
              <a:avLst/>
            </a:prstGeom>
            <a:ln>
              <a:solidFill>
                <a:srgbClr val="E2E2E2"/>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8634740" y="4926330"/>
              <a:ext cx="142875" cy="0"/>
            </a:xfrm>
            <a:prstGeom prst="line">
              <a:avLst/>
            </a:prstGeom>
            <a:ln w="12700">
              <a:solidFill>
                <a:srgbClr val="9495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6720549" y="4926330"/>
              <a:ext cx="142875" cy="0"/>
            </a:xfrm>
            <a:prstGeom prst="line">
              <a:avLst/>
            </a:prstGeom>
            <a:ln w="12700">
              <a:solidFill>
                <a:srgbClr val="94959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988749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36549" y="1089025"/>
            <a:ext cx="11521677" cy="5400675"/>
          </a:xfrm>
          <a:prstGeom prst="rect">
            <a:avLst/>
          </a:prstGeom>
        </p:spPr>
        <p:txBody>
          <a:bodyPr/>
          <a:lstStyle>
            <a:lvl1pPr>
              <a:lnSpc>
                <a:spcPct val="150000"/>
              </a:lnSpc>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矩形 6"/>
          <p:cNvSpPr/>
          <p:nvPr userDrawn="1"/>
        </p:nvSpPr>
        <p:spPr>
          <a:xfrm>
            <a:off x="336947" y="369454"/>
            <a:ext cx="95275" cy="215950"/>
          </a:xfrm>
          <a:prstGeom prst="rect">
            <a:avLst/>
          </a:prstGeom>
          <a:solidFill>
            <a:srgbClr val="CE001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a:p>
        </p:txBody>
      </p:sp>
      <p:sp>
        <p:nvSpPr>
          <p:cNvPr id="8" name="矩形 7"/>
          <p:cNvSpPr/>
          <p:nvPr userDrawn="1"/>
        </p:nvSpPr>
        <p:spPr>
          <a:xfrm>
            <a:off x="336947" y="583637"/>
            <a:ext cx="95275" cy="215950"/>
          </a:xfrm>
          <a:prstGeom prst="rect">
            <a:avLst/>
          </a:prstGeom>
          <a:solidFill>
            <a:srgbClr val="E57E8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pPr algn="ctr"/>
            <a:endParaRPr lang="zh-CN" altLang="en-US"/>
          </a:p>
        </p:txBody>
      </p:sp>
      <p:sp>
        <p:nvSpPr>
          <p:cNvPr id="9" name="标题占位符 1"/>
          <p:cNvSpPr>
            <a:spLocks noGrp="1"/>
          </p:cNvSpPr>
          <p:nvPr>
            <p:ph type="title"/>
          </p:nvPr>
        </p:nvSpPr>
        <p:spPr>
          <a:xfrm>
            <a:off x="433831" y="369454"/>
            <a:ext cx="5663757" cy="435526"/>
          </a:xfrm>
          <a:prstGeom prst="rect">
            <a:avLst/>
          </a:prstGeom>
        </p:spPr>
        <p:txBody>
          <a:bodyPr vert="horz" lIns="121944" tIns="60972" rIns="121944" bIns="60972" rtlCol="0" anchor="ctr">
            <a:noAutofit/>
          </a:bodyPr>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02338" y="369454"/>
            <a:ext cx="2055889" cy="268862"/>
          </a:xfrm>
          <a:prstGeom prst="rect">
            <a:avLst/>
          </a:prstGeom>
        </p:spPr>
      </p:pic>
      <p:sp>
        <p:nvSpPr>
          <p:cNvPr id="11" name="TextBox 15"/>
          <p:cNvSpPr txBox="1"/>
          <p:nvPr userDrawn="1"/>
        </p:nvSpPr>
        <p:spPr>
          <a:xfrm>
            <a:off x="11289479" y="6489700"/>
            <a:ext cx="568748" cy="353967"/>
          </a:xfrm>
          <a:prstGeom prst="rect">
            <a:avLst/>
          </a:prstGeom>
          <a:noFill/>
        </p:spPr>
        <p:txBody>
          <a:bodyPr wrap="square" lIns="121944" tIns="60972" rIns="121944" bIns="60972" rtlCol="0" anchor="ctr" anchorCtr="0">
            <a:spAutoFit/>
          </a:bodyPr>
          <a:lstStyle/>
          <a:p>
            <a:pPr algn="ctr"/>
            <a:fld id="{2EEF1883-7A0E-4F66-9932-E581691AD397}" type="slidenum">
              <a:rPr lang="zh-CN" altLang="en-US" sz="1100">
                <a:solidFill>
                  <a:schemeClr val="bg1">
                    <a:lumMod val="50000"/>
                  </a:schemeClr>
                </a:solidFill>
                <a:latin typeface="+mn-lt"/>
                <a:ea typeface="Arial Unicode MS" panose="020B0604020202020204" pitchFamily="34" charset="-122"/>
                <a:cs typeface="Arial Unicode MS" panose="020B0604020202020204" pitchFamily="34" charset="-122"/>
              </a:rPr>
              <a:pPr algn="ctr"/>
              <a:t>‹#›</a:t>
            </a:fld>
            <a:r>
              <a:rPr lang="zh-CN" altLang="en-US" sz="1500" dirty="0">
                <a:solidFill>
                  <a:schemeClr val="bg1">
                    <a:lumMod val="50000"/>
                  </a:schemeClr>
                </a:solidFill>
                <a:latin typeface="Agency FB" panose="020B0503020202020204" pitchFamily="34" charset="0"/>
                <a:ea typeface="Arial Unicode MS" panose="020B0604020202020204" pitchFamily="34" charset="-122"/>
                <a:cs typeface="Arial Unicode MS" panose="020B0604020202020204" pitchFamily="34" charset="-122"/>
              </a:rPr>
              <a:t> </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66" r:id="rId2"/>
    <p:sldLayoutId id="2147483667" r:id="rId3"/>
    <p:sldLayoutId id="2147483672" r:id="rId4"/>
    <p:sldLayoutId id="2147483669" r:id="rId5"/>
    <p:sldLayoutId id="2147483670" r:id="rId6"/>
    <p:sldLayoutId id="2147483663" r:id="rId7"/>
    <p:sldLayoutId id="2147483677" r:id="rId8"/>
    <p:sldLayoutId id="2147483650" r:id="rId9"/>
    <p:sldLayoutId id="2147483660" r:id="rId10"/>
    <p:sldLayoutId id="2147483662" r:id="rId11"/>
    <p:sldLayoutId id="2147483671" r:id="rId12"/>
    <p:sldLayoutId id="2147483674" r:id="rId13"/>
    <p:sldLayoutId id="2147483675" r:id="rId14"/>
    <p:sldLayoutId id="2147483661" r:id="rId15"/>
    <p:sldLayoutId id="2147483664" r:id="rId16"/>
  </p:sldLayoutIdLst>
  <p:timing>
    <p:tnLst>
      <p:par>
        <p:cTn id="1" dur="indefinite" restart="never" nodeType="tmRoot"/>
      </p:par>
    </p:tnLst>
  </p:timing>
  <p:txStyles>
    <p:titleStyle>
      <a:lvl1pPr algn="ctr" defTabSz="1088776" rtl="0" eaLnBrk="1" latinLnBrk="0" hangingPunct="1">
        <a:spcBef>
          <a:spcPct val="0"/>
        </a:spcBef>
        <a:buNone/>
        <a:defRPr sz="5200" kern="1200">
          <a:solidFill>
            <a:schemeClr val="tx1"/>
          </a:solidFill>
          <a:latin typeface="+mj-lt"/>
          <a:ea typeface="+mj-ea"/>
          <a:cs typeface="+mj-cs"/>
        </a:defRPr>
      </a:lvl1pPr>
    </p:titleStyle>
    <p:bodyStyle>
      <a:lvl1pPr marL="408291" indent="-408291" algn="l" defTabSz="1088776" rtl="0" eaLnBrk="1" latinLnBrk="0" hangingPunct="1">
        <a:spcBef>
          <a:spcPct val="20000"/>
        </a:spcBef>
        <a:buFont typeface="Arial" pitchFamily="34" charset="0"/>
        <a:buChar char="•"/>
        <a:defRPr sz="3800" kern="1200">
          <a:solidFill>
            <a:schemeClr val="tx1"/>
          </a:solidFill>
          <a:latin typeface="+mn-lt"/>
          <a:ea typeface="+mn-ea"/>
          <a:cs typeface="+mn-cs"/>
        </a:defRPr>
      </a:lvl1pPr>
      <a:lvl2pPr marL="884631" indent="-340243" algn="l" defTabSz="1088776"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60970" indent="-272194" algn="l" defTabSz="1088776"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0535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49746"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mirrors.hikvision.com.cn/centos-vault/7.2.1511/isos/x86_64/CentOS-7-x86_64-DVD-1511.iso" TargetMode="External"/><Relationship Id="rId2" Type="http://schemas.openxmlformats.org/officeDocument/2006/relationships/hyperlink" Target="http://mirrors.hikvision.com.cn/" TargetMode="Externa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4.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36.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blog.csdn.net/testcs_dn/article/details/38496107"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prstGeom prst="rect">
            <a:avLst/>
          </a:prstGeom>
        </p:spPr>
        <p:txBody>
          <a:bodyPr/>
          <a:lstStyle/>
          <a:p>
            <a:r>
              <a:rPr lang="en-US" altLang="zh-CN" dirty="0" smtClean="0"/>
              <a:t>Linux</a:t>
            </a:r>
            <a:r>
              <a:rPr lang="zh-CN" altLang="en-US" dirty="0" smtClean="0"/>
              <a:t>基础知识</a:t>
            </a:r>
            <a:endParaRPr lang="zh-CN" altLang="en-US" dirty="0"/>
          </a:p>
        </p:txBody>
      </p:sp>
      <p:sp>
        <p:nvSpPr>
          <p:cNvPr id="2" name="文本框 1"/>
          <p:cNvSpPr txBox="1"/>
          <p:nvPr/>
        </p:nvSpPr>
        <p:spPr>
          <a:xfrm>
            <a:off x="786997" y="5229994"/>
            <a:ext cx="5400600" cy="1384995"/>
          </a:xfrm>
          <a:prstGeom prst="rect">
            <a:avLst/>
          </a:prstGeom>
          <a:noFill/>
        </p:spPr>
        <p:txBody>
          <a:bodyPr wrap="square" rtlCol="0">
            <a:spAutoFit/>
          </a:bodyPr>
          <a:lstStyle/>
          <a:p>
            <a:r>
              <a:rPr lang="zh-CN" altLang="zh-CN" sz="2800" dirty="0"/>
              <a:t>系统业务中心共享软件开发部</a:t>
            </a:r>
          </a:p>
          <a:p>
            <a:r>
              <a:rPr lang="zh-CN" altLang="en-US" sz="2800" dirty="0" smtClean="0"/>
              <a:t>云服务部 </a:t>
            </a:r>
            <a:endParaRPr lang="en-US" altLang="zh-CN" sz="2800" dirty="0" smtClean="0"/>
          </a:p>
          <a:p>
            <a:r>
              <a:rPr lang="zh-CN" altLang="en-US" sz="2800" dirty="0"/>
              <a:t>徐</a:t>
            </a:r>
            <a:r>
              <a:rPr lang="zh-CN" altLang="en-US" sz="2800" dirty="0" smtClean="0"/>
              <a:t>垚</a:t>
            </a:r>
            <a:r>
              <a:rPr lang="en-US" altLang="zh-CN" sz="2800" dirty="0" smtClean="0"/>
              <a:t>6</a:t>
            </a:r>
            <a:endParaRPr lang="zh-CN" altLang="en-US" sz="2800" dirty="0"/>
          </a:p>
        </p:txBody>
      </p:sp>
    </p:spTree>
    <p:extLst>
      <p:ext uri="{BB962C8B-B14F-4D97-AF65-F5344CB8AC3E}">
        <p14:creationId xmlns:p14="http://schemas.microsoft.com/office/powerpoint/2010/main" val="3051825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err="1" smtClean="0"/>
              <a:t>Redhat</a:t>
            </a:r>
            <a:endParaRPr lang="en-US" altLang="zh-CN" dirty="0" smtClean="0"/>
          </a:p>
          <a:p>
            <a:pPr marL="0" indent="0">
              <a:buNone/>
            </a:pPr>
            <a:r>
              <a:rPr lang="en-US" altLang="zh-CN" dirty="0" smtClean="0"/>
              <a:t>RHEL=Red Hat Enterprise Linux</a:t>
            </a:r>
          </a:p>
          <a:p>
            <a:pPr marL="0" indent="0">
              <a:buNone/>
            </a:pPr>
            <a:r>
              <a:rPr lang="zh-CN" altLang="en-US" dirty="0" smtClean="0"/>
              <a:t>商业授权</a:t>
            </a:r>
            <a:endParaRPr lang="en-US" altLang="zh-CN" dirty="0" smtClean="0"/>
          </a:p>
          <a:p>
            <a:pPr marL="0" indent="0">
              <a:buNone/>
            </a:pPr>
            <a:r>
              <a:rPr lang="zh-CN" altLang="en-US" dirty="0" smtClean="0"/>
              <a:t>提供</a:t>
            </a:r>
            <a:r>
              <a:rPr lang="en-US" altLang="zh-CN" dirty="0" smtClean="0"/>
              <a:t>IT</a:t>
            </a:r>
            <a:r>
              <a:rPr lang="zh-CN" altLang="en-US" dirty="0" smtClean="0"/>
              <a:t>技术的软件和服务</a:t>
            </a:r>
            <a:endParaRPr lang="en-US" altLang="zh-CN" dirty="0" smtClean="0"/>
          </a:p>
          <a:p>
            <a:pPr marL="0" indent="0">
              <a:buNone/>
            </a:pPr>
            <a:r>
              <a:rPr lang="zh-CN" altLang="en-US" dirty="0" smtClean="0"/>
              <a:t>开放源码</a:t>
            </a:r>
            <a:endParaRPr lang="en-US" altLang="zh-CN" dirty="0" smtClean="0"/>
          </a:p>
          <a:p>
            <a:r>
              <a:rPr lang="en-US" altLang="zh-CN" dirty="0" smtClean="0"/>
              <a:t>CentOS</a:t>
            </a:r>
          </a:p>
          <a:p>
            <a:pPr marL="0" indent="0">
              <a:buNone/>
            </a:pPr>
            <a:r>
              <a:rPr lang="en-US" altLang="zh-CN" dirty="0"/>
              <a:t>Community Enterprise Operating </a:t>
            </a:r>
            <a:r>
              <a:rPr lang="en-US" altLang="zh-CN" dirty="0" smtClean="0"/>
              <a:t>System</a:t>
            </a:r>
          </a:p>
          <a:p>
            <a:pPr marL="0" indent="0">
              <a:buNone/>
            </a:pPr>
            <a:r>
              <a:rPr lang="en-US" altLang="zh-CN" dirty="0" smtClean="0"/>
              <a:t>RHEL</a:t>
            </a:r>
            <a:r>
              <a:rPr lang="zh-CN" altLang="en-US" dirty="0" smtClean="0"/>
              <a:t>的开源版本</a:t>
            </a:r>
            <a:endParaRPr lang="en-US" altLang="zh-CN" dirty="0" smtClean="0"/>
          </a:p>
          <a:p>
            <a:r>
              <a:rPr lang="en-US" altLang="zh-CN" dirty="0" smtClean="0"/>
              <a:t>Fedora</a:t>
            </a:r>
          </a:p>
          <a:p>
            <a:pPr marL="0" indent="0">
              <a:buNone/>
            </a:pPr>
            <a:r>
              <a:rPr lang="en-US" altLang="zh-CN" dirty="0" err="1" smtClean="0"/>
              <a:t>Redhat</a:t>
            </a:r>
            <a:r>
              <a:rPr lang="zh-CN" altLang="en-US" dirty="0" smtClean="0"/>
              <a:t>的试验田，采用非常新的</a:t>
            </a:r>
            <a:r>
              <a:rPr lang="en-US" altLang="zh-CN" dirty="0" smtClean="0"/>
              <a:t>kernel</a:t>
            </a:r>
            <a:r>
              <a:rPr lang="zh-CN" altLang="en-US" dirty="0" smtClean="0"/>
              <a:t>源码</a:t>
            </a:r>
            <a:endParaRPr lang="en-US" altLang="zh-CN" dirty="0" smtClean="0"/>
          </a:p>
          <a:p>
            <a:pPr marL="0" indent="0">
              <a:buNone/>
            </a:pPr>
            <a:endParaRPr lang="zh-CN" altLang="en-US" dirty="0"/>
          </a:p>
        </p:txBody>
      </p:sp>
      <p:sp>
        <p:nvSpPr>
          <p:cNvPr id="3" name="标题 2"/>
          <p:cNvSpPr>
            <a:spLocks noGrp="1"/>
          </p:cNvSpPr>
          <p:nvPr>
            <p:ph type="title"/>
          </p:nvPr>
        </p:nvSpPr>
        <p:spPr/>
        <p:txBody>
          <a:bodyPr/>
          <a:lstStyle/>
          <a:p>
            <a:r>
              <a:rPr lang="en-US" altLang="zh-CN" dirty="0" smtClean="0"/>
              <a:t>1.3 Linux</a:t>
            </a:r>
            <a:r>
              <a:rPr lang="zh-CN" altLang="en-US" dirty="0" smtClean="0"/>
              <a:t>发行版 </a:t>
            </a:r>
            <a:r>
              <a:rPr lang="en-US" altLang="zh-CN" dirty="0" smtClean="0"/>
              <a:t>CentOS</a:t>
            </a:r>
            <a:endParaRPr lang="zh-CN" altLang="en-US" dirty="0"/>
          </a:p>
        </p:txBody>
      </p:sp>
      <p:pic>
        <p:nvPicPr>
          <p:cNvPr id="4" name="Picture 6" descr="homepg_rh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755" y="1322285"/>
            <a:ext cx="3311525" cy="8604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9754" y="2637706"/>
            <a:ext cx="33115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descr="无标题"/>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9755" y="4221882"/>
            <a:ext cx="331152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906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550" y="1089025"/>
            <a:ext cx="2745702" cy="5401109"/>
          </a:xfrm>
        </p:spPr>
        <p:txBody>
          <a:bodyPr/>
          <a:lstStyle/>
          <a:p>
            <a:r>
              <a:rPr lang="zh-CN" altLang="en-US" dirty="0" smtClean="0"/>
              <a:t>商业</a:t>
            </a:r>
            <a:r>
              <a:rPr lang="zh-CN" altLang="en-US" dirty="0"/>
              <a:t>公司维护的发行</a:t>
            </a:r>
            <a:r>
              <a:rPr lang="zh-CN" altLang="en-US" dirty="0" smtClean="0"/>
              <a:t>版本</a:t>
            </a:r>
            <a:r>
              <a:rPr lang="en-US" altLang="zh-CN" dirty="0" err="1"/>
              <a:t>Redhat</a:t>
            </a:r>
            <a:r>
              <a:rPr lang="zh-CN" altLang="en-US" dirty="0"/>
              <a:t>（</a:t>
            </a:r>
            <a:r>
              <a:rPr lang="en-US" altLang="zh-CN" dirty="0"/>
              <a:t>RHEL</a:t>
            </a:r>
            <a:r>
              <a:rPr lang="zh-CN" altLang="en-US" dirty="0"/>
              <a:t>）</a:t>
            </a:r>
            <a:endParaRPr lang="en-US" altLang="zh-CN" dirty="0" smtClean="0"/>
          </a:p>
          <a:p>
            <a:r>
              <a:rPr lang="zh-CN" altLang="en-US" dirty="0" smtClean="0"/>
              <a:t>社区</a:t>
            </a:r>
            <a:r>
              <a:rPr lang="zh-CN" altLang="en-US" dirty="0"/>
              <a:t>组织维护的发行</a:t>
            </a:r>
            <a:r>
              <a:rPr lang="zh-CN" altLang="en-US" dirty="0" smtClean="0"/>
              <a:t>版本</a:t>
            </a:r>
            <a:r>
              <a:rPr lang="en-US" altLang="zh-CN" dirty="0" smtClean="0"/>
              <a:t>CentOS</a:t>
            </a:r>
            <a:endParaRPr lang="en-US" altLang="zh-CN" dirty="0" smtClean="0"/>
          </a:p>
          <a:p>
            <a:pPr marL="0" indent="0">
              <a:buNone/>
            </a:pPr>
            <a:endParaRPr lang="en-US" altLang="zh-CN" dirty="0"/>
          </a:p>
          <a:p>
            <a:pPr marL="0" indent="0">
              <a:buNone/>
            </a:pPr>
            <a:r>
              <a:rPr lang="zh-CN" altLang="en-US" dirty="0" smtClean="0"/>
              <a:t>评价维度</a:t>
            </a:r>
            <a:endParaRPr lang="en-US" altLang="zh-CN" dirty="0" smtClean="0"/>
          </a:p>
          <a:p>
            <a:r>
              <a:rPr lang="zh-CN" altLang="en-US" dirty="0" smtClean="0"/>
              <a:t>可靠性</a:t>
            </a:r>
            <a:endParaRPr lang="en-US" altLang="zh-CN" dirty="0" smtClean="0"/>
          </a:p>
          <a:p>
            <a:r>
              <a:rPr lang="zh-CN" altLang="en-US" dirty="0" smtClean="0"/>
              <a:t>硬件兼容性</a:t>
            </a:r>
            <a:endParaRPr lang="en-US" altLang="zh-CN" dirty="0" smtClean="0"/>
          </a:p>
          <a:p>
            <a:r>
              <a:rPr lang="zh-CN" altLang="en-US" dirty="0" smtClean="0"/>
              <a:t>生命周期长（</a:t>
            </a:r>
            <a:r>
              <a:rPr lang="en-US" altLang="zh-CN" dirty="0" smtClean="0"/>
              <a:t>7~10</a:t>
            </a:r>
            <a:r>
              <a:rPr lang="zh-CN" altLang="en-US" dirty="0" smtClean="0"/>
              <a:t>年）</a:t>
            </a:r>
            <a:endParaRPr lang="en-US" altLang="zh-CN" dirty="0" smtClean="0"/>
          </a:p>
        </p:txBody>
      </p:sp>
      <p:sp>
        <p:nvSpPr>
          <p:cNvPr id="3" name="标题 2"/>
          <p:cNvSpPr>
            <a:spLocks noGrp="1"/>
          </p:cNvSpPr>
          <p:nvPr>
            <p:ph type="title"/>
          </p:nvPr>
        </p:nvSpPr>
        <p:spPr/>
        <p:txBody>
          <a:bodyPr/>
          <a:lstStyle/>
          <a:p>
            <a:r>
              <a:rPr lang="en-US" altLang="zh-CN" dirty="0" smtClean="0"/>
              <a:t>1.3 </a:t>
            </a:r>
            <a:r>
              <a:rPr lang="en-US" altLang="zh-CN" dirty="0" smtClean="0"/>
              <a:t>Linux </a:t>
            </a:r>
            <a:r>
              <a:rPr lang="zh-CN" altLang="en-US" dirty="0" smtClean="0"/>
              <a:t>发行版 </a:t>
            </a:r>
            <a:r>
              <a:rPr lang="en-US" altLang="zh-CN" dirty="0" smtClean="0"/>
              <a:t>CentOS </a:t>
            </a:r>
            <a:r>
              <a:rPr lang="en-US" altLang="zh-CN" dirty="0" smtClean="0"/>
              <a:t>7</a:t>
            </a:r>
            <a:endParaRPr lang="zh-CN" altLang="en-US" dirty="0"/>
          </a:p>
        </p:txBody>
      </p:sp>
      <p:sp>
        <p:nvSpPr>
          <p:cNvPr id="4" name="内容占位符 1"/>
          <p:cNvSpPr txBox="1">
            <a:spLocks/>
          </p:cNvSpPr>
          <p:nvPr/>
        </p:nvSpPr>
        <p:spPr>
          <a:xfrm>
            <a:off x="3352282" y="1089460"/>
            <a:ext cx="8685965" cy="4275550"/>
          </a:xfrm>
          <a:prstGeom prst="rect">
            <a:avLst/>
          </a:prstGeom>
        </p:spPr>
        <p:txBody>
          <a:bodyPr/>
          <a:lstStyle>
            <a:lvl1pPr marL="408291" indent="-408291" algn="l" defTabSz="1088776" rtl="0" eaLnBrk="1" latinLnBrk="0" hangingPunct="1">
              <a:lnSpc>
                <a:spcPct val="150000"/>
              </a:lnSpc>
              <a:spcBef>
                <a:spcPct val="20000"/>
              </a:spcBef>
              <a:buClr>
                <a:srgbClr val="C00000"/>
              </a:buClr>
              <a:buFont typeface="Wingdings" panose="05000000000000000000" pitchFamily="2" charset="2"/>
              <a:buChar char="n"/>
              <a:defRPr sz="1800" kern="1200">
                <a:solidFill>
                  <a:schemeClr val="tx1"/>
                </a:solidFill>
                <a:latin typeface="+mn-lt"/>
                <a:ea typeface="+mn-ea"/>
                <a:cs typeface="+mn-cs"/>
              </a:defRPr>
            </a:lvl1pPr>
            <a:lvl2pPr marL="884631" indent="-340243"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360970"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905358"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449746"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zh-CN" dirty="0" smtClean="0"/>
              <a:t>CentOS7</a:t>
            </a:r>
            <a:r>
              <a:rPr lang="zh-CN" altLang="en-US" dirty="0" smtClean="0"/>
              <a:t>是在</a:t>
            </a:r>
            <a:r>
              <a:rPr lang="en-US" altLang="zh-CN" dirty="0" smtClean="0"/>
              <a:t>CentOS6</a:t>
            </a:r>
            <a:r>
              <a:rPr lang="zh-CN" altLang="en-US" dirty="0" smtClean="0"/>
              <a:t>基本上宣布的新版本，与之前的版本对比，主要的更新：</a:t>
            </a:r>
          </a:p>
          <a:p>
            <a:r>
              <a:rPr lang="zh-CN" altLang="en-US" dirty="0" smtClean="0"/>
              <a:t>内核更新到</a:t>
            </a:r>
            <a:r>
              <a:rPr lang="en-US" altLang="zh-CN" dirty="0" smtClean="0"/>
              <a:t>3.10.0</a:t>
            </a:r>
          </a:p>
          <a:p>
            <a:r>
              <a:rPr lang="zh-CN" altLang="en-US" dirty="0" smtClean="0"/>
              <a:t>支持</a:t>
            </a:r>
            <a:r>
              <a:rPr lang="en-US" altLang="zh-CN" dirty="0" smtClean="0"/>
              <a:t>Linux</a:t>
            </a:r>
            <a:r>
              <a:rPr lang="zh-CN" altLang="en-US" dirty="0" smtClean="0"/>
              <a:t>容器</a:t>
            </a:r>
            <a:r>
              <a:rPr lang="en-US" altLang="zh-CN" dirty="0" smtClean="0"/>
              <a:t>Docker</a:t>
            </a:r>
            <a:endParaRPr lang="zh-CN" altLang="en-US" dirty="0" smtClean="0"/>
          </a:p>
          <a:p>
            <a:r>
              <a:rPr lang="en-US" altLang="zh-CN" dirty="0" smtClean="0"/>
              <a:t>XFS</a:t>
            </a:r>
            <a:r>
              <a:rPr lang="zh-CN" altLang="en-US" dirty="0" smtClean="0"/>
              <a:t>作为缺省文件系统</a:t>
            </a:r>
          </a:p>
          <a:p>
            <a:r>
              <a:rPr lang="zh-CN" altLang="en-US" dirty="0" smtClean="0"/>
              <a:t>支持</a:t>
            </a:r>
            <a:r>
              <a:rPr lang="en-US" altLang="zh-CN" dirty="0" smtClean="0"/>
              <a:t>PTPv2</a:t>
            </a:r>
          </a:p>
          <a:p>
            <a:r>
              <a:rPr lang="zh-CN" altLang="en-US" dirty="0" smtClean="0"/>
              <a:t>支持</a:t>
            </a:r>
            <a:r>
              <a:rPr lang="en-US" altLang="zh-CN" dirty="0" smtClean="0"/>
              <a:t>40G </a:t>
            </a:r>
            <a:r>
              <a:rPr lang="zh-CN" altLang="en-US" dirty="0" smtClean="0"/>
              <a:t>以太网卡</a:t>
            </a:r>
          </a:p>
          <a:p>
            <a:r>
              <a:rPr lang="zh-CN" altLang="en-US" dirty="0" smtClean="0"/>
              <a:t>在兼容的硬件上支持以</a:t>
            </a:r>
            <a:r>
              <a:rPr lang="en-US" altLang="zh-CN" b="1" dirty="0" smtClean="0"/>
              <a:t>UEFI</a:t>
            </a:r>
            <a:r>
              <a:rPr lang="zh-CN" altLang="en-US" dirty="0" smtClean="0"/>
              <a:t>安详启动模式安装</a:t>
            </a:r>
            <a:endParaRPr lang="zh-CN" altLang="en-US" dirty="0"/>
          </a:p>
        </p:txBody>
      </p:sp>
    </p:spTree>
    <p:extLst>
      <p:ext uri="{BB962C8B-B14F-4D97-AF65-F5344CB8AC3E}">
        <p14:creationId xmlns:p14="http://schemas.microsoft.com/office/powerpoint/2010/main" val="3556471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65339" y="1053530"/>
            <a:ext cx="6480720" cy="5400675"/>
          </a:xfrm>
        </p:spPr>
        <p:txBody>
          <a:bodyPr/>
          <a:lstStyle/>
          <a:p>
            <a:r>
              <a:rPr lang="zh-CN" altLang="en-US" dirty="0" smtClean="0"/>
              <a:t>采用了较新的</a:t>
            </a:r>
            <a:r>
              <a:rPr lang="en-US" altLang="zh-CN" dirty="0" smtClean="0"/>
              <a:t>4.4</a:t>
            </a:r>
            <a:r>
              <a:rPr lang="zh-CN" altLang="en-US" dirty="0" smtClean="0"/>
              <a:t>内核版本</a:t>
            </a:r>
            <a:endParaRPr lang="en-US" altLang="zh-CN" dirty="0" smtClean="0"/>
          </a:p>
          <a:p>
            <a:r>
              <a:rPr lang="zh-CN" altLang="en-US" dirty="0" smtClean="0"/>
              <a:t>社区活跃度非常高</a:t>
            </a:r>
            <a:endParaRPr lang="en-US" altLang="zh-CN" dirty="0" smtClean="0"/>
          </a:p>
          <a:p>
            <a:r>
              <a:rPr lang="zh-CN" altLang="en-US" dirty="0" smtClean="0"/>
              <a:t>支持市面上主流的软件</a:t>
            </a:r>
            <a:endParaRPr lang="en-US" altLang="zh-CN" dirty="0" smtClean="0"/>
          </a:p>
          <a:p>
            <a:r>
              <a:rPr lang="zh-CN" altLang="en-US" dirty="0" smtClean="0"/>
              <a:t>有一套相对成熟的桌面系统</a:t>
            </a:r>
            <a:endParaRPr lang="en-US" altLang="zh-CN" dirty="0" smtClean="0"/>
          </a:p>
          <a:p>
            <a:r>
              <a:rPr lang="zh-CN" altLang="en-US" dirty="0" smtClean="0"/>
              <a:t>有相对成熟的本地化方案</a:t>
            </a:r>
            <a:endParaRPr lang="en-US" altLang="zh-CN" dirty="0" smtClean="0"/>
          </a:p>
          <a:p>
            <a:r>
              <a:rPr lang="zh-CN" altLang="en-US" dirty="0" smtClean="0"/>
              <a:t>对云计算支持程度高</a:t>
            </a:r>
            <a:endParaRPr lang="en-US" altLang="zh-CN" dirty="0" smtClean="0"/>
          </a:p>
          <a:p>
            <a:pPr marL="0" indent="0">
              <a:buNone/>
            </a:pPr>
            <a:endParaRPr lang="en-US" altLang="zh-CN" dirty="0"/>
          </a:p>
          <a:p>
            <a:pPr marL="0" indent="0">
              <a:buNone/>
            </a:pPr>
            <a:endParaRPr lang="zh-CN" altLang="en-US" dirty="0"/>
          </a:p>
        </p:txBody>
      </p:sp>
      <p:sp>
        <p:nvSpPr>
          <p:cNvPr id="3" name="标题 2"/>
          <p:cNvSpPr>
            <a:spLocks noGrp="1"/>
          </p:cNvSpPr>
          <p:nvPr>
            <p:ph type="title"/>
          </p:nvPr>
        </p:nvSpPr>
        <p:spPr/>
        <p:txBody>
          <a:bodyPr/>
          <a:lstStyle/>
          <a:p>
            <a:r>
              <a:rPr lang="en-US" altLang="zh-CN" dirty="0" smtClean="0"/>
              <a:t>1.4 </a:t>
            </a:r>
            <a:r>
              <a:rPr lang="en-US" altLang="zh-CN" dirty="0" smtClean="0"/>
              <a:t>Linux </a:t>
            </a:r>
            <a:r>
              <a:rPr lang="zh-CN" altLang="en-US" dirty="0" smtClean="0"/>
              <a:t>发行版 </a:t>
            </a:r>
            <a:r>
              <a:rPr lang="en-US" altLang="zh-CN" dirty="0" smtClean="0"/>
              <a:t>Ubuntu 16.04 LTS</a:t>
            </a:r>
            <a:endParaRPr lang="zh-CN" altLang="en-US" dirty="0"/>
          </a:p>
        </p:txBody>
      </p:sp>
      <p:sp>
        <p:nvSpPr>
          <p:cNvPr id="6" name="内容占位符 1"/>
          <p:cNvSpPr txBox="1">
            <a:spLocks/>
          </p:cNvSpPr>
          <p:nvPr/>
        </p:nvSpPr>
        <p:spPr>
          <a:xfrm>
            <a:off x="488950" y="1241425"/>
            <a:ext cx="2376662" cy="5400675"/>
          </a:xfrm>
          <a:prstGeom prst="rect">
            <a:avLst/>
          </a:prstGeom>
        </p:spPr>
        <p:txBody>
          <a:bodyPr/>
          <a:lstStyle>
            <a:lvl1pPr marL="408291" indent="-408291" algn="l" defTabSz="1088776" rtl="0" eaLnBrk="1" latinLnBrk="0" hangingPunct="1">
              <a:lnSpc>
                <a:spcPct val="150000"/>
              </a:lnSpc>
              <a:spcBef>
                <a:spcPct val="20000"/>
              </a:spcBef>
              <a:buClr>
                <a:srgbClr val="C00000"/>
              </a:buClr>
              <a:buFont typeface="Wingdings" panose="05000000000000000000" pitchFamily="2" charset="2"/>
              <a:buChar char="n"/>
              <a:defRPr sz="1800" kern="1200">
                <a:solidFill>
                  <a:schemeClr val="tx1"/>
                </a:solidFill>
                <a:latin typeface="+mn-lt"/>
                <a:ea typeface="+mn-ea"/>
                <a:cs typeface="+mn-cs"/>
              </a:defRPr>
            </a:lvl1pPr>
            <a:lvl2pPr marL="884631" indent="-340243"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360970"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905358"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449746"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zh-CN" altLang="en-US" smtClean="0"/>
              <a:t>专业的公司长期维护</a:t>
            </a:r>
            <a:endParaRPr lang="en-US" altLang="zh-CN" smtClean="0"/>
          </a:p>
          <a:p>
            <a:r>
              <a:rPr lang="zh-CN" altLang="en-US" smtClean="0"/>
              <a:t>版本更替快</a:t>
            </a:r>
            <a:endParaRPr lang="en-US" altLang="zh-CN" smtClean="0"/>
          </a:p>
          <a:p>
            <a:r>
              <a:rPr lang="zh-CN" altLang="en-US" smtClean="0"/>
              <a:t>成熟的系统版本维护机制</a:t>
            </a:r>
            <a:endParaRPr lang="en-US" altLang="zh-CN" smtClean="0"/>
          </a:p>
          <a:p>
            <a:pPr marL="0" indent="0">
              <a:buFont typeface="Wingdings" panose="05000000000000000000" pitchFamily="2" charset="2"/>
              <a:buNone/>
            </a:pPr>
            <a:endParaRPr lang="en-US" altLang="zh-CN" smtClean="0"/>
          </a:p>
          <a:p>
            <a:pPr marL="0" indent="0">
              <a:buFont typeface="Wingdings" panose="05000000000000000000" pitchFamily="2" charset="2"/>
              <a:buNone/>
            </a:pPr>
            <a:endParaRPr lang="zh-CN" altLang="en-US" dirty="0"/>
          </a:p>
        </p:txBody>
      </p:sp>
      <p:pic>
        <p:nvPicPr>
          <p:cNvPr id="5" name="Picture 8" descr="2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035" y="4575248"/>
            <a:ext cx="153193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descr="20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473" y="4707011"/>
            <a:ext cx="17272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174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en-US" altLang="zh-CN" dirty="0" smtClean="0"/>
              <a:t>1.4 </a:t>
            </a:r>
            <a:r>
              <a:rPr lang="zh-CN" altLang="en-US" dirty="0" smtClean="0"/>
              <a:t>其他</a:t>
            </a:r>
            <a:r>
              <a:rPr lang="en-US" altLang="zh-CN" dirty="0" smtClean="0"/>
              <a:t>Linux </a:t>
            </a:r>
            <a:r>
              <a:rPr lang="zh-CN" altLang="en-US" dirty="0" smtClean="0"/>
              <a:t>发行版</a:t>
            </a:r>
            <a:endParaRPr lang="zh-CN" altLang="en-US" dirty="0"/>
          </a:p>
        </p:txBody>
      </p:sp>
      <p:pic>
        <p:nvPicPr>
          <p:cNvPr id="9218" name="Picture 2" descr="https://gss0.bdstatic.com/94o3dSag_xI4khGkpoWK1HF6hhy/baike/c0%3Dbaike150%2C5%2C5%2C150%2C50/sign=0b9e6cf436d12f2eda08a6322eabbe07/d009b3de9c82d158bccd5492800a19d8bc3e424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9555" y="1324634"/>
            <a:ext cx="2448272" cy="183620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gss1.bdstatic.com/-vo3dSag_xI4khGkpoWK1HF6hhy/baike/w%3D268%3Bg%3D0/sign=4f1a8dbb60d0f703e6b292da30c13600/a9d3fd1f4134970af547cb8397cad1c8a7865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87" y="1147964"/>
            <a:ext cx="1872208" cy="187220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gss0.bdstatic.com/-4o3dSag_xI4khGkpoWK1HF6hhy/baike/c0%3Dbaike80%2C5%2C5%2C80%2C26/sign=baf15d8aacaf2eddc0fc41bbec796a8c/aa18972bd40735fa2a356d359e510fb30e24087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995" y="4077866"/>
            <a:ext cx="5374061" cy="178239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g.hiphotos.baidu.com/baike/w%3D268%3Bg%3D0/sign=72b2eeeefaedab6474724ac6cf0dc8fe/7dd98d1001e93901f7821d1b7aec54e736d1961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6947" y="1309998"/>
            <a:ext cx="1295586" cy="171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574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a:off x="6097587" y="1089025"/>
            <a:ext cx="33192" cy="420658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5827557" y="2484689"/>
            <a:ext cx="5323915" cy="2312195"/>
            <a:chOff x="3349909" y="2697348"/>
            <a:chExt cx="5323915" cy="2312195"/>
          </a:xfrm>
        </p:grpSpPr>
        <p:grpSp>
          <p:nvGrpSpPr>
            <p:cNvPr id="7" name="组合 6"/>
            <p:cNvGrpSpPr/>
            <p:nvPr/>
          </p:nvGrpSpPr>
          <p:grpSpPr>
            <a:xfrm>
              <a:off x="3349911" y="2697941"/>
              <a:ext cx="652339" cy="615696"/>
              <a:chOff x="1840088" y="1310496"/>
              <a:chExt cx="489127" cy="461665"/>
            </a:xfrm>
          </p:grpSpPr>
          <p:sp>
            <p:nvSpPr>
              <p:cNvPr id="8" name="圆角矩形 7"/>
              <p:cNvSpPr/>
              <p:nvPr/>
            </p:nvSpPr>
            <p:spPr>
              <a:xfrm>
                <a:off x="1840088" y="1310496"/>
                <a:ext cx="489127" cy="461665"/>
              </a:xfrm>
              <a:prstGeom prst="roundRect">
                <a:avLst/>
              </a:prstGeom>
              <a:solidFill>
                <a:srgbClr val="D82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9" name="TextBox 8"/>
              <p:cNvSpPr txBox="1"/>
              <p:nvPr/>
            </p:nvSpPr>
            <p:spPr>
              <a:xfrm>
                <a:off x="1840088" y="1369708"/>
                <a:ext cx="489127" cy="346169"/>
              </a:xfrm>
              <a:prstGeom prst="rect">
                <a:avLst/>
              </a:prstGeom>
              <a:noFill/>
            </p:spPr>
            <p:txBody>
              <a:bodyPr wrap="square" rtlCol="0" anchor="ctr">
                <a:spAutoFit/>
              </a:bodyPr>
              <a:lstStyle/>
              <a:p>
                <a:pPr algn="ctr"/>
                <a:r>
                  <a:rPr lang="en-US" altLang="zh-CN" sz="2400" b="1" dirty="0" smtClean="0">
                    <a:solidFill>
                      <a:schemeClr val="bg1"/>
                    </a:solidFill>
                    <a:latin typeface="+mn-ea"/>
                  </a:rPr>
                  <a:t>1</a:t>
                </a:r>
                <a:endParaRPr lang="zh-CN" altLang="en-US" sz="2400" b="1" dirty="0">
                  <a:solidFill>
                    <a:schemeClr val="bg1"/>
                  </a:solidFill>
                  <a:latin typeface="+mn-ea"/>
                </a:endParaRPr>
              </a:p>
            </p:txBody>
          </p:sp>
        </p:grpSp>
        <p:grpSp>
          <p:nvGrpSpPr>
            <p:cNvPr id="10" name="组合 9"/>
            <p:cNvGrpSpPr/>
            <p:nvPr/>
          </p:nvGrpSpPr>
          <p:grpSpPr>
            <a:xfrm>
              <a:off x="3349911" y="3539080"/>
              <a:ext cx="652339" cy="615696"/>
              <a:chOff x="1840088" y="1310496"/>
              <a:chExt cx="489127" cy="461665"/>
            </a:xfrm>
          </p:grpSpPr>
          <p:sp>
            <p:nvSpPr>
              <p:cNvPr id="11" name="圆角矩形 10"/>
              <p:cNvSpPr/>
              <p:nvPr/>
            </p:nvSpPr>
            <p:spPr>
              <a:xfrm>
                <a:off x="1840088" y="1310496"/>
                <a:ext cx="489127" cy="461665"/>
              </a:xfrm>
              <a:prstGeom prst="roundRect">
                <a:avLst/>
              </a:prstGeom>
              <a:solidFill>
                <a:srgbClr val="D82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12" name="TextBox 11"/>
              <p:cNvSpPr txBox="1"/>
              <p:nvPr/>
            </p:nvSpPr>
            <p:spPr>
              <a:xfrm>
                <a:off x="1840088" y="1369708"/>
                <a:ext cx="489127" cy="346169"/>
              </a:xfrm>
              <a:prstGeom prst="rect">
                <a:avLst/>
              </a:prstGeom>
              <a:noFill/>
            </p:spPr>
            <p:txBody>
              <a:bodyPr wrap="square" rtlCol="0" anchor="ctr">
                <a:spAutoFit/>
              </a:bodyPr>
              <a:lstStyle/>
              <a:p>
                <a:pPr algn="ctr"/>
                <a:r>
                  <a:rPr lang="en-US" altLang="zh-CN" sz="2400" b="1" dirty="0" smtClean="0">
                    <a:solidFill>
                      <a:schemeClr val="bg1"/>
                    </a:solidFill>
                    <a:latin typeface="+mn-ea"/>
                  </a:rPr>
                  <a:t>2</a:t>
                </a:r>
                <a:endParaRPr lang="zh-CN" altLang="en-US" sz="2400" b="1" dirty="0">
                  <a:solidFill>
                    <a:schemeClr val="bg1"/>
                  </a:solidFill>
                  <a:latin typeface="+mn-ea"/>
                </a:endParaRPr>
              </a:p>
            </p:txBody>
          </p:sp>
        </p:grpSp>
        <p:grpSp>
          <p:nvGrpSpPr>
            <p:cNvPr id="13" name="组合 12"/>
            <p:cNvGrpSpPr/>
            <p:nvPr/>
          </p:nvGrpSpPr>
          <p:grpSpPr>
            <a:xfrm>
              <a:off x="3349909" y="4393847"/>
              <a:ext cx="652339" cy="615696"/>
              <a:chOff x="1840088" y="1310496"/>
              <a:chExt cx="489127" cy="461665"/>
            </a:xfrm>
          </p:grpSpPr>
          <p:sp>
            <p:nvSpPr>
              <p:cNvPr id="14" name="圆角矩形 13"/>
              <p:cNvSpPr/>
              <p:nvPr/>
            </p:nvSpPr>
            <p:spPr>
              <a:xfrm>
                <a:off x="1840088" y="1310496"/>
                <a:ext cx="489127" cy="461665"/>
              </a:xfrm>
              <a:prstGeom prst="roundRect">
                <a:avLst/>
              </a:prstGeom>
              <a:solidFill>
                <a:srgbClr val="D82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15" name="TextBox 14"/>
              <p:cNvSpPr txBox="1"/>
              <p:nvPr/>
            </p:nvSpPr>
            <p:spPr>
              <a:xfrm>
                <a:off x="1840088" y="1369708"/>
                <a:ext cx="489127" cy="346169"/>
              </a:xfrm>
              <a:prstGeom prst="rect">
                <a:avLst/>
              </a:prstGeom>
              <a:noFill/>
            </p:spPr>
            <p:txBody>
              <a:bodyPr wrap="square" rtlCol="0" anchor="ctr">
                <a:spAutoFit/>
              </a:bodyPr>
              <a:lstStyle/>
              <a:p>
                <a:pPr algn="ctr"/>
                <a:r>
                  <a:rPr lang="en-US" altLang="zh-CN" sz="2400" b="1" dirty="0" smtClean="0">
                    <a:solidFill>
                      <a:schemeClr val="bg1"/>
                    </a:solidFill>
                    <a:latin typeface="+mn-ea"/>
                  </a:rPr>
                  <a:t>3</a:t>
                </a:r>
                <a:endParaRPr lang="zh-CN" altLang="en-US" sz="2400" b="1" dirty="0">
                  <a:solidFill>
                    <a:schemeClr val="bg1"/>
                  </a:solidFill>
                  <a:latin typeface="+mn-ea"/>
                </a:endParaRPr>
              </a:p>
            </p:txBody>
          </p:sp>
        </p:grpSp>
        <p:sp>
          <p:nvSpPr>
            <p:cNvPr id="16" name="AutoShape 9"/>
            <p:cNvSpPr>
              <a:spLocks noChangeArrowheads="1"/>
            </p:cNvSpPr>
            <p:nvPr/>
          </p:nvSpPr>
          <p:spPr bwMode="gray">
            <a:xfrm>
              <a:off x="4002252" y="3532520"/>
              <a:ext cx="4671572" cy="615696"/>
            </a:xfrm>
            <a:prstGeom prst="roundRect">
              <a:avLst>
                <a:gd name="adj" fmla="val 50000"/>
              </a:avLst>
            </a:prstGeom>
            <a:solidFill>
              <a:schemeClr val="bg1">
                <a:lumMod val="50000"/>
              </a:schemeClr>
            </a:solidFill>
            <a:ln w="19050" algn="ctr">
              <a:solidFill>
                <a:schemeClr val="bg1">
                  <a:lumMod val="50000"/>
                </a:schemeClr>
              </a:solidFill>
              <a:round/>
              <a:headEnd/>
              <a:tailEnd/>
            </a:ln>
            <a:extLst/>
          </p:spPr>
          <p:txBody>
            <a:bodyPr wrap="none" lIns="121944" tIns="60972" rIns="121944" bIns="60972"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b="1" dirty="0">
                  <a:solidFill>
                    <a:schemeClr val="bg1"/>
                  </a:solidFill>
                  <a:latin typeface="+mn-ea"/>
                  <a:ea typeface="+mn-ea"/>
                </a:rPr>
                <a:t>CentOS</a:t>
              </a:r>
              <a:r>
                <a:rPr lang="zh-CN" altLang="en-US" sz="2400" b="1" dirty="0">
                  <a:solidFill>
                    <a:schemeClr val="bg1"/>
                  </a:solidFill>
                  <a:latin typeface="+mn-ea"/>
                  <a:ea typeface="+mn-ea"/>
                </a:rPr>
                <a:t>安装</a:t>
              </a:r>
              <a:endParaRPr lang="en-US" altLang="zh-CN" sz="2400" b="1" dirty="0">
                <a:solidFill>
                  <a:schemeClr val="bg1"/>
                </a:solidFill>
                <a:latin typeface="+mn-ea"/>
                <a:ea typeface="+mn-ea"/>
              </a:endParaRPr>
            </a:p>
          </p:txBody>
        </p:sp>
        <p:sp>
          <p:nvSpPr>
            <p:cNvPr id="17" name="AutoShape 9"/>
            <p:cNvSpPr>
              <a:spLocks noChangeArrowheads="1"/>
            </p:cNvSpPr>
            <p:nvPr/>
          </p:nvSpPr>
          <p:spPr bwMode="gray">
            <a:xfrm>
              <a:off x="4002252" y="2697348"/>
              <a:ext cx="4671572" cy="615696"/>
            </a:xfrm>
            <a:prstGeom prst="roundRect">
              <a:avLst>
                <a:gd name="adj" fmla="val 50000"/>
              </a:avLst>
            </a:prstGeom>
            <a:noFill/>
            <a:ln w="19050" algn="ctr">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wrap="none" lIns="121944" tIns="60972" rIns="121944" bIns="60972"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b="1" dirty="0">
                  <a:latin typeface="+mn-ea"/>
                  <a:ea typeface="+mn-ea"/>
                </a:rPr>
                <a:t>Linux</a:t>
              </a:r>
              <a:r>
                <a:rPr lang="zh-CN" altLang="en-US" sz="2400" b="1" dirty="0">
                  <a:latin typeface="+mn-ea"/>
                  <a:ea typeface="+mn-ea"/>
                </a:rPr>
                <a:t>是什么</a:t>
              </a:r>
              <a:endParaRPr lang="en-US" altLang="zh-CN" sz="2400" b="1" dirty="0">
                <a:latin typeface="+mn-ea"/>
                <a:ea typeface="+mn-ea"/>
              </a:endParaRPr>
            </a:p>
          </p:txBody>
        </p:sp>
        <p:sp>
          <p:nvSpPr>
            <p:cNvPr id="19" name="AutoShape 9"/>
            <p:cNvSpPr>
              <a:spLocks noChangeArrowheads="1"/>
            </p:cNvSpPr>
            <p:nvPr/>
          </p:nvSpPr>
          <p:spPr bwMode="gray">
            <a:xfrm>
              <a:off x="4002247" y="4393845"/>
              <a:ext cx="4671572" cy="615696"/>
            </a:xfrm>
            <a:prstGeom prst="roundRect">
              <a:avLst>
                <a:gd name="adj" fmla="val 50000"/>
              </a:avLst>
            </a:prstGeom>
            <a:noFill/>
            <a:ln w="19050" algn="ctr">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wrap="none" lIns="121944" tIns="60972" rIns="121944" bIns="60972"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400" b="1" dirty="0">
                  <a:latin typeface="+mn-ea"/>
                  <a:ea typeface="+mn-ea"/>
                </a:rPr>
                <a:t>远程终端工具</a:t>
              </a:r>
              <a:endParaRPr lang="en-US" altLang="zh-CN" sz="2400" b="1" dirty="0">
                <a:latin typeface="+mn-ea"/>
                <a:ea typeface="+mn-ea"/>
              </a:endParaRPr>
            </a:p>
          </p:txBody>
        </p:sp>
      </p:grpSp>
      <p:grpSp>
        <p:nvGrpSpPr>
          <p:cNvPr id="28" name="组合 27"/>
          <p:cNvGrpSpPr/>
          <p:nvPr/>
        </p:nvGrpSpPr>
        <p:grpSpPr>
          <a:xfrm>
            <a:off x="0" y="1089025"/>
            <a:ext cx="12195175" cy="5770563"/>
            <a:chOff x="0" y="1089025"/>
            <a:chExt cx="12195175" cy="5770563"/>
          </a:xfrm>
        </p:grpSpPr>
        <p:cxnSp>
          <p:nvCxnSpPr>
            <p:cNvPr id="21" name="直接连接符 20"/>
            <p:cNvCxnSpPr/>
            <p:nvPr/>
          </p:nvCxnSpPr>
          <p:spPr>
            <a:xfrm>
              <a:off x="0" y="1089025"/>
              <a:ext cx="12195175" cy="0"/>
            </a:xfrm>
            <a:prstGeom prst="line">
              <a:avLst/>
            </a:prstGeom>
            <a:ln w="28575">
              <a:solidFill>
                <a:srgbClr val="BE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1089025"/>
              <a:ext cx="2677207" cy="57705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2677207" y="1089025"/>
              <a:ext cx="3420380" cy="5770563"/>
            </a:xfrm>
            <a:prstGeom prst="triangle">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877007" y="3418239"/>
            <a:ext cx="2115235" cy="769441"/>
          </a:xfrm>
          <a:prstGeom prst="rect">
            <a:avLst/>
          </a:prstGeom>
          <a:noFill/>
        </p:spPr>
        <p:txBody>
          <a:bodyPr wrap="square" rtlCol="0">
            <a:spAutoFit/>
          </a:bodyPr>
          <a:lstStyle/>
          <a:p>
            <a:r>
              <a:rPr lang="zh-CN" altLang="en-US" sz="4400" b="1" dirty="0" smtClean="0">
                <a:solidFill>
                  <a:schemeClr val="bg1"/>
                </a:solidFill>
              </a:rPr>
              <a:t>目   录</a:t>
            </a:r>
            <a:endParaRPr lang="zh-CN" altLang="en-US" sz="4400" b="1" dirty="0">
              <a:solidFill>
                <a:schemeClr val="bg1"/>
              </a:solidFill>
            </a:endParaRPr>
          </a:p>
        </p:txBody>
      </p:sp>
    </p:spTree>
    <p:extLst>
      <p:ext uri="{BB962C8B-B14F-4D97-AF65-F5344CB8AC3E}">
        <p14:creationId xmlns:p14="http://schemas.microsoft.com/office/powerpoint/2010/main" val="24367474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2362468235"/>
              </p:ext>
            </p:extLst>
          </p:nvPr>
        </p:nvGraphicFramePr>
        <p:xfrm>
          <a:off x="336550" y="1089025"/>
          <a:ext cx="11522075" cy="5400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r>
              <a:rPr lang="en-US" altLang="zh-CN" dirty="0" smtClean="0"/>
              <a:t>CentOS</a:t>
            </a:r>
            <a:r>
              <a:rPr lang="zh-CN" altLang="en-US" dirty="0" smtClean="0"/>
              <a:t>安装</a:t>
            </a:r>
            <a:endParaRPr lang="zh-CN" altLang="en-US" dirty="0"/>
          </a:p>
        </p:txBody>
      </p:sp>
    </p:spTree>
    <p:extLst>
      <p:ext uri="{BB962C8B-B14F-4D97-AF65-F5344CB8AC3E}">
        <p14:creationId xmlns:p14="http://schemas.microsoft.com/office/powerpoint/2010/main" val="2361707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33831" y="369454"/>
            <a:ext cx="6923896" cy="435526"/>
          </a:xfrm>
        </p:spPr>
        <p:txBody>
          <a:bodyPr/>
          <a:lstStyle/>
          <a:p>
            <a:r>
              <a:rPr lang="en-US" altLang="zh-CN" dirty="0" smtClean="0"/>
              <a:t>2.1</a:t>
            </a:r>
            <a:r>
              <a:rPr lang="en-US" altLang="zh-CN" dirty="0"/>
              <a:t>.</a:t>
            </a:r>
            <a:r>
              <a:rPr lang="en-US" altLang="zh-CN" dirty="0" smtClean="0"/>
              <a:t>1 VMWare Workstation</a:t>
            </a:r>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55" y="981522"/>
            <a:ext cx="9579840" cy="549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18922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2.1.2 </a:t>
            </a:r>
            <a:r>
              <a:rPr lang="zh-CN" altLang="en-US" dirty="0" smtClean="0"/>
              <a:t>虚报机的创建与配置</a:t>
            </a:r>
            <a:endParaRPr lang="zh-CN" alt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97187" y="1053530"/>
            <a:ext cx="7226148" cy="54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05334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err="1" smtClean="0"/>
              <a:t>Vmware</a:t>
            </a:r>
            <a:r>
              <a:rPr lang="en-US" altLang="zh-CN" dirty="0" smtClean="0"/>
              <a:t> workstation 9</a:t>
            </a:r>
          </a:p>
          <a:p>
            <a:pPr marL="0" indent="0">
              <a:buNone/>
            </a:pPr>
            <a:r>
              <a:rPr lang="en-US" altLang="zh-CN" dirty="0"/>
              <a:t> </a:t>
            </a:r>
            <a:r>
              <a:rPr lang="en-US" altLang="zh-CN" dirty="0" smtClean="0"/>
              <a:t>    ftp</a:t>
            </a:r>
            <a:r>
              <a:rPr lang="en-US" altLang="zh-CN" dirty="0"/>
              <a:t>://10.1.7.35/%B0%B2%D7%B0%B3%CC%D0%F2%20(%C3%E2%B7%D1)/</a:t>
            </a:r>
          </a:p>
          <a:p>
            <a:r>
              <a:rPr lang="zh-CN" altLang="en-US" dirty="0" smtClean="0"/>
              <a:t>系统文件下载</a:t>
            </a:r>
            <a:endParaRPr lang="en-US" altLang="zh-CN" dirty="0" smtClean="0"/>
          </a:p>
          <a:p>
            <a:pPr lvl="1"/>
            <a:r>
              <a:rPr lang="zh-CN" altLang="en-US" dirty="0" smtClean="0"/>
              <a:t>海康开源镜像：</a:t>
            </a:r>
            <a:r>
              <a:rPr lang="en-US" altLang="zh-CN" dirty="0">
                <a:hlinkClick r:id="rId2"/>
              </a:rPr>
              <a:t>http://</a:t>
            </a:r>
            <a:r>
              <a:rPr lang="en-US" altLang="zh-CN" dirty="0" smtClean="0">
                <a:hlinkClick r:id="rId2"/>
              </a:rPr>
              <a:t>mirrors.hikvision.com.cn</a:t>
            </a:r>
            <a:endParaRPr lang="en-US" altLang="zh-CN" dirty="0" smtClean="0"/>
          </a:p>
          <a:p>
            <a:pPr lvl="1"/>
            <a:r>
              <a:rPr lang="en-US" altLang="zh-CN" dirty="0"/>
              <a:t>CentOS 7 </a:t>
            </a:r>
            <a:r>
              <a:rPr lang="zh-CN" altLang="en-US" dirty="0"/>
              <a:t>镜像文件</a:t>
            </a:r>
            <a:r>
              <a:rPr lang="zh-CN" altLang="en-US" dirty="0" smtClean="0"/>
              <a:t>：</a:t>
            </a:r>
            <a:endParaRPr lang="en-US" altLang="zh-CN" dirty="0" smtClean="0"/>
          </a:p>
          <a:p>
            <a:pPr marL="544388" lvl="1" indent="0">
              <a:buNone/>
            </a:pPr>
            <a:r>
              <a:rPr lang="zh-CN" altLang="en-US" dirty="0" smtClean="0"/>
              <a:t> </a:t>
            </a:r>
            <a:r>
              <a:rPr lang="en-US" altLang="zh-CN" dirty="0" smtClean="0">
                <a:hlinkClick r:id="rId3"/>
              </a:rPr>
              <a:t>http</a:t>
            </a:r>
            <a:r>
              <a:rPr lang="en-US" altLang="zh-CN" dirty="0">
                <a:hlinkClick r:id="rId3"/>
              </a:rPr>
              <a:t>://</a:t>
            </a:r>
            <a:r>
              <a:rPr lang="en-US" altLang="zh-CN" dirty="0" smtClean="0">
                <a:hlinkClick r:id="rId3"/>
              </a:rPr>
              <a:t>mirrors.hikvision.com.cn/centos-vault/7.2.1511/isos/x86_64/CentOS-7-x86_64-DVD-1511.iso</a:t>
            </a:r>
            <a:endParaRPr lang="en-US" altLang="zh-CN" dirty="0" smtClean="0"/>
          </a:p>
          <a:p>
            <a:pPr marL="544388" lvl="1" indent="0">
              <a:buNone/>
            </a:pPr>
            <a:endParaRPr lang="en-US" altLang="zh-CN" dirty="0" smtClean="0"/>
          </a:p>
          <a:p>
            <a:pPr lvl="1"/>
            <a:r>
              <a:rPr lang="en-US" altLang="zh-CN" b="1" dirty="0" smtClean="0"/>
              <a:t>HELP</a:t>
            </a:r>
            <a:endParaRPr lang="en-US" altLang="zh-CN" b="1" dirty="0" smtClean="0"/>
          </a:p>
          <a:p>
            <a:pPr marL="544388" lvl="1" indent="0">
              <a:buNone/>
            </a:pPr>
            <a:r>
              <a:rPr lang="en-US" altLang="zh-CN" dirty="0"/>
              <a:t>http://mirrors.hikvision.com.cn/help/centos.html</a:t>
            </a:r>
            <a:endParaRPr lang="en-US" altLang="zh-CN" dirty="0"/>
          </a:p>
          <a:p>
            <a:pPr lvl="1"/>
            <a:endParaRPr lang="en-US" altLang="zh-CN" dirty="0" smtClean="0"/>
          </a:p>
          <a:p>
            <a:pPr marL="544388" lvl="1" indent="0">
              <a:buNone/>
            </a:pPr>
            <a:endParaRPr lang="en-US" altLang="zh-CN" dirty="0" smtClean="0"/>
          </a:p>
        </p:txBody>
      </p:sp>
      <p:sp>
        <p:nvSpPr>
          <p:cNvPr id="3" name="标题 2"/>
          <p:cNvSpPr>
            <a:spLocks noGrp="1"/>
          </p:cNvSpPr>
          <p:nvPr>
            <p:ph type="title"/>
          </p:nvPr>
        </p:nvSpPr>
        <p:spPr/>
        <p:txBody>
          <a:bodyPr/>
          <a:lstStyle/>
          <a:p>
            <a:r>
              <a:rPr lang="en-US" altLang="zh-CN" dirty="0" smtClean="0"/>
              <a:t>2.2.1 CentOS 7</a:t>
            </a:r>
            <a:r>
              <a:rPr lang="zh-CN" altLang="en-US" dirty="0" smtClean="0"/>
              <a:t>的安装 </a:t>
            </a:r>
            <a:r>
              <a:rPr lang="en-US" altLang="zh-CN" dirty="0" smtClean="0"/>
              <a:t>– </a:t>
            </a:r>
            <a:r>
              <a:rPr lang="zh-CN" altLang="en-US" dirty="0" smtClean="0"/>
              <a:t>准备工作</a:t>
            </a:r>
            <a:endParaRPr lang="zh-CN" alt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321" y="3661871"/>
            <a:ext cx="5328592" cy="3031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1176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2.2.1 CentOS 7</a:t>
            </a:r>
            <a:r>
              <a:rPr lang="zh-CN" altLang="en-US" dirty="0" smtClean="0"/>
              <a:t>的安装</a:t>
            </a:r>
            <a:endParaRPr lang="zh-CN" altLang="en-US"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8281" y="1089025"/>
            <a:ext cx="7158612" cy="54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928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a:off x="6097587" y="1089025"/>
            <a:ext cx="33192" cy="420658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5782552" y="2394679"/>
            <a:ext cx="5323915" cy="2311602"/>
            <a:chOff x="3349909" y="2697941"/>
            <a:chExt cx="5323915" cy="2311602"/>
          </a:xfrm>
        </p:grpSpPr>
        <p:grpSp>
          <p:nvGrpSpPr>
            <p:cNvPr id="7" name="组合 6"/>
            <p:cNvGrpSpPr/>
            <p:nvPr/>
          </p:nvGrpSpPr>
          <p:grpSpPr>
            <a:xfrm>
              <a:off x="3349911" y="2697941"/>
              <a:ext cx="652339" cy="615696"/>
              <a:chOff x="1840088" y="1310496"/>
              <a:chExt cx="489127" cy="461665"/>
            </a:xfrm>
          </p:grpSpPr>
          <p:sp>
            <p:nvSpPr>
              <p:cNvPr id="8" name="圆角矩形 7"/>
              <p:cNvSpPr/>
              <p:nvPr/>
            </p:nvSpPr>
            <p:spPr>
              <a:xfrm>
                <a:off x="1840088" y="1310496"/>
                <a:ext cx="489127" cy="461665"/>
              </a:xfrm>
              <a:prstGeom prst="roundRect">
                <a:avLst/>
              </a:prstGeom>
              <a:solidFill>
                <a:srgbClr val="D82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9" name="TextBox 8"/>
              <p:cNvSpPr txBox="1"/>
              <p:nvPr/>
            </p:nvSpPr>
            <p:spPr>
              <a:xfrm>
                <a:off x="1840088" y="1369708"/>
                <a:ext cx="489127" cy="346169"/>
              </a:xfrm>
              <a:prstGeom prst="rect">
                <a:avLst/>
              </a:prstGeom>
              <a:noFill/>
            </p:spPr>
            <p:txBody>
              <a:bodyPr wrap="square" rtlCol="0" anchor="ctr">
                <a:spAutoFit/>
              </a:bodyPr>
              <a:lstStyle/>
              <a:p>
                <a:pPr algn="ctr"/>
                <a:r>
                  <a:rPr lang="en-US" altLang="zh-CN" sz="2400" b="1" dirty="0" smtClean="0">
                    <a:solidFill>
                      <a:schemeClr val="bg1"/>
                    </a:solidFill>
                    <a:latin typeface="+mn-ea"/>
                  </a:rPr>
                  <a:t>1</a:t>
                </a:r>
                <a:endParaRPr lang="zh-CN" altLang="en-US" sz="2400" b="1" dirty="0">
                  <a:solidFill>
                    <a:schemeClr val="bg1"/>
                  </a:solidFill>
                  <a:latin typeface="+mn-ea"/>
                </a:endParaRPr>
              </a:p>
            </p:txBody>
          </p:sp>
        </p:grpSp>
        <p:grpSp>
          <p:nvGrpSpPr>
            <p:cNvPr id="10" name="组合 9"/>
            <p:cNvGrpSpPr/>
            <p:nvPr/>
          </p:nvGrpSpPr>
          <p:grpSpPr>
            <a:xfrm>
              <a:off x="3349911" y="3539080"/>
              <a:ext cx="652339" cy="615696"/>
              <a:chOff x="1840088" y="1310496"/>
              <a:chExt cx="489127" cy="461665"/>
            </a:xfrm>
          </p:grpSpPr>
          <p:sp>
            <p:nvSpPr>
              <p:cNvPr id="11" name="圆角矩形 10"/>
              <p:cNvSpPr/>
              <p:nvPr/>
            </p:nvSpPr>
            <p:spPr>
              <a:xfrm>
                <a:off x="1840088" y="1310496"/>
                <a:ext cx="489127" cy="461665"/>
              </a:xfrm>
              <a:prstGeom prst="roundRect">
                <a:avLst/>
              </a:prstGeom>
              <a:solidFill>
                <a:srgbClr val="D82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12" name="TextBox 11"/>
              <p:cNvSpPr txBox="1"/>
              <p:nvPr/>
            </p:nvSpPr>
            <p:spPr>
              <a:xfrm>
                <a:off x="1840088" y="1369708"/>
                <a:ext cx="489127" cy="346169"/>
              </a:xfrm>
              <a:prstGeom prst="rect">
                <a:avLst/>
              </a:prstGeom>
              <a:noFill/>
            </p:spPr>
            <p:txBody>
              <a:bodyPr wrap="square" rtlCol="0" anchor="ctr">
                <a:spAutoFit/>
              </a:bodyPr>
              <a:lstStyle/>
              <a:p>
                <a:pPr algn="ctr"/>
                <a:r>
                  <a:rPr lang="en-US" altLang="zh-CN" sz="2400" b="1" dirty="0" smtClean="0">
                    <a:solidFill>
                      <a:schemeClr val="bg1"/>
                    </a:solidFill>
                    <a:latin typeface="+mn-ea"/>
                  </a:rPr>
                  <a:t>2</a:t>
                </a:r>
                <a:endParaRPr lang="zh-CN" altLang="en-US" sz="2400" b="1" dirty="0">
                  <a:solidFill>
                    <a:schemeClr val="bg1"/>
                  </a:solidFill>
                  <a:latin typeface="+mn-ea"/>
                </a:endParaRPr>
              </a:p>
            </p:txBody>
          </p:sp>
        </p:grpSp>
        <p:grpSp>
          <p:nvGrpSpPr>
            <p:cNvPr id="13" name="组合 12"/>
            <p:cNvGrpSpPr/>
            <p:nvPr/>
          </p:nvGrpSpPr>
          <p:grpSpPr>
            <a:xfrm>
              <a:off x="3349909" y="4393847"/>
              <a:ext cx="652339" cy="615696"/>
              <a:chOff x="1840088" y="1310496"/>
              <a:chExt cx="489127" cy="461665"/>
            </a:xfrm>
          </p:grpSpPr>
          <p:sp>
            <p:nvSpPr>
              <p:cNvPr id="14" name="圆角矩形 13"/>
              <p:cNvSpPr/>
              <p:nvPr/>
            </p:nvSpPr>
            <p:spPr>
              <a:xfrm>
                <a:off x="1840088" y="1310496"/>
                <a:ext cx="489127" cy="461665"/>
              </a:xfrm>
              <a:prstGeom prst="roundRect">
                <a:avLst/>
              </a:prstGeom>
              <a:solidFill>
                <a:srgbClr val="D82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15" name="TextBox 14"/>
              <p:cNvSpPr txBox="1"/>
              <p:nvPr/>
            </p:nvSpPr>
            <p:spPr>
              <a:xfrm>
                <a:off x="1840088" y="1369708"/>
                <a:ext cx="489127" cy="346169"/>
              </a:xfrm>
              <a:prstGeom prst="rect">
                <a:avLst/>
              </a:prstGeom>
              <a:noFill/>
            </p:spPr>
            <p:txBody>
              <a:bodyPr wrap="square" rtlCol="0" anchor="ctr">
                <a:spAutoFit/>
              </a:bodyPr>
              <a:lstStyle/>
              <a:p>
                <a:pPr algn="ctr"/>
                <a:r>
                  <a:rPr lang="en-US" altLang="zh-CN" sz="2400" b="1" dirty="0" smtClean="0">
                    <a:solidFill>
                      <a:schemeClr val="bg1"/>
                    </a:solidFill>
                    <a:latin typeface="+mn-ea"/>
                  </a:rPr>
                  <a:t>3</a:t>
                </a:r>
                <a:endParaRPr lang="zh-CN" altLang="en-US" sz="2400" b="1" dirty="0">
                  <a:solidFill>
                    <a:schemeClr val="bg1"/>
                  </a:solidFill>
                  <a:latin typeface="+mn-ea"/>
                </a:endParaRPr>
              </a:p>
            </p:txBody>
          </p:sp>
        </p:grpSp>
        <p:sp>
          <p:nvSpPr>
            <p:cNvPr id="16" name="AutoShape 9"/>
            <p:cNvSpPr>
              <a:spLocks noChangeArrowheads="1"/>
            </p:cNvSpPr>
            <p:nvPr/>
          </p:nvSpPr>
          <p:spPr bwMode="gray">
            <a:xfrm>
              <a:off x="4002247" y="2717272"/>
              <a:ext cx="4671572" cy="615696"/>
            </a:xfrm>
            <a:prstGeom prst="roundRect">
              <a:avLst>
                <a:gd name="adj" fmla="val 50000"/>
              </a:avLst>
            </a:prstGeom>
            <a:solidFill>
              <a:schemeClr val="bg1">
                <a:lumMod val="50000"/>
              </a:schemeClr>
            </a:solidFill>
            <a:ln w="19050" algn="ctr">
              <a:solidFill>
                <a:schemeClr val="bg1">
                  <a:lumMod val="50000"/>
                </a:schemeClr>
              </a:solidFill>
              <a:round/>
              <a:headEnd/>
              <a:tailEnd/>
            </a:ln>
            <a:extLst/>
          </p:spPr>
          <p:txBody>
            <a:bodyPr wrap="none" lIns="121944" tIns="60972" rIns="121944" bIns="60972"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b="1" dirty="0" smtClean="0">
                  <a:solidFill>
                    <a:schemeClr val="bg1"/>
                  </a:solidFill>
                  <a:latin typeface="+mn-ea"/>
                  <a:ea typeface="+mn-ea"/>
                </a:rPr>
                <a:t>Linux</a:t>
              </a:r>
              <a:r>
                <a:rPr lang="zh-CN" altLang="en-US" sz="2400" b="1" dirty="0" smtClean="0">
                  <a:solidFill>
                    <a:schemeClr val="bg1"/>
                  </a:solidFill>
                  <a:latin typeface="+mn-ea"/>
                  <a:ea typeface="+mn-ea"/>
                </a:rPr>
                <a:t>是什么</a:t>
              </a:r>
              <a:endParaRPr lang="en-US" altLang="zh-CN" sz="2400" b="1" dirty="0">
                <a:solidFill>
                  <a:schemeClr val="bg1"/>
                </a:solidFill>
                <a:latin typeface="+mn-ea"/>
                <a:ea typeface="+mn-ea"/>
              </a:endParaRPr>
            </a:p>
          </p:txBody>
        </p:sp>
        <p:sp>
          <p:nvSpPr>
            <p:cNvPr id="18" name="AutoShape 9"/>
            <p:cNvSpPr>
              <a:spLocks noChangeArrowheads="1"/>
            </p:cNvSpPr>
            <p:nvPr/>
          </p:nvSpPr>
          <p:spPr bwMode="gray">
            <a:xfrm>
              <a:off x="4002252" y="3539079"/>
              <a:ext cx="4671572" cy="615696"/>
            </a:xfrm>
            <a:prstGeom prst="roundRect">
              <a:avLst>
                <a:gd name="adj" fmla="val 50000"/>
              </a:avLst>
            </a:prstGeom>
            <a:noFill/>
            <a:ln w="19050" algn="ctr">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wrap="none" lIns="121944" tIns="60972" rIns="121944" bIns="60972"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b="1" dirty="0" smtClean="0">
                  <a:latin typeface="+mn-ea"/>
                  <a:ea typeface="+mn-ea"/>
                </a:rPr>
                <a:t>CentOS</a:t>
              </a:r>
              <a:r>
                <a:rPr lang="zh-CN" altLang="en-US" sz="2400" b="1" dirty="0" smtClean="0">
                  <a:latin typeface="+mn-ea"/>
                  <a:ea typeface="+mn-ea"/>
                </a:rPr>
                <a:t>安装</a:t>
              </a:r>
              <a:endParaRPr lang="en-US" altLang="zh-CN" sz="2400" b="1" dirty="0">
                <a:latin typeface="+mn-ea"/>
                <a:ea typeface="+mn-ea"/>
              </a:endParaRPr>
            </a:p>
          </p:txBody>
        </p:sp>
        <p:sp>
          <p:nvSpPr>
            <p:cNvPr id="19" name="AutoShape 9"/>
            <p:cNvSpPr>
              <a:spLocks noChangeArrowheads="1"/>
            </p:cNvSpPr>
            <p:nvPr/>
          </p:nvSpPr>
          <p:spPr bwMode="gray">
            <a:xfrm>
              <a:off x="4002247" y="4393845"/>
              <a:ext cx="4671572" cy="615696"/>
            </a:xfrm>
            <a:prstGeom prst="roundRect">
              <a:avLst>
                <a:gd name="adj" fmla="val 50000"/>
              </a:avLst>
            </a:prstGeom>
            <a:noFill/>
            <a:ln w="19050" algn="ctr">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wrap="none" lIns="121944" tIns="60972" rIns="121944" bIns="60972"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400" b="1" dirty="0" smtClean="0">
                  <a:latin typeface="+mn-ea"/>
                  <a:ea typeface="+mn-ea"/>
                </a:rPr>
                <a:t>远程终端工具</a:t>
              </a:r>
              <a:endParaRPr lang="en-US" altLang="zh-CN" sz="2400" b="1" dirty="0">
                <a:latin typeface="+mn-ea"/>
                <a:ea typeface="+mn-ea"/>
              </a:endParaRPr>
            </a:p>
          </p:txBody>
        </p:sp>
      </p:grpSp>
      <p:grpSp>
        <p:nvGrpSpPr>
          <p:cNvPr id="28" name="组合 27"/>
          <p:cNvGrpSpPr/>
          <p:nvPr/>
        </p:nvGrpSpPr>
        <p:grpSpPr>
          <a:xfrm>
            <a:off x="0" y="1089025"/>
            <a:ext cx="12195175" cy="5770563"/>
            <a:chOff x="0" y="1089025"/>
            <a:chExt cx="12195175" cy="5770563"/>
          </a:xfrm>
        </p:grpSpPr>
        <p:cxnSp>
          <p:nvCxnSpPr>
            <p:cNvPr id="21" name="直接连接符 20"/>
            <p:cNvCxnSpPr/>
            <p:nvPr/>
          </p:nvCxnSpPr>
          <p:spPr>
            <a:xfrm>
              <a:off x="0" y="1089025"/>
              <a:ext cx="12195175" cy="0"/>
            </a:xfrm>
            <a:prstGeom prst="line">
              <a:avLst/>
            </a:prstGeom>
            <a:ln w="28575">
              <a:solidFill>
                <a:srgbClr val="BE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1089025"/>
              <a:ext cx="2677207" cy="57705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2677207" y="1089025"/>
              <a:ext cx="3420380" cy="5770563"/>
            </a:xfrm>
            <a:prstGeom prst="triangle">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877007" y="3418239"/>
            <a:ext cx="2115235" cy="769441"/>
          </a:xfrm>
          <a:prstGeom prst="rect">
            <a:avLst/>
          </a:prstGeom>
          <a:noFill/>
        </p:spPr>
        <p:txBody>
          <a:bodyPr wrap="square" rtlCol="0">
            <a:spAutoFit/>
          </a:bodyPr>
          <a:lstStyle/>
          <a:p>
            <a:r>
              <a:rPr lang="zh-CN" altLang="en-US" sz="4400" b="1" dirty="0" smtClean="0">
                <a:solidFill>
                  <a:schemeClr val="bg1"/>
                </a:solidFill>
              </a:rPr>
              <a:t>目   录</a:t>
            </a:r>
            <a:endParaRPr lang="zh-CN" altLang="en-US" sz="4400" b="1" dirty="0">
              <a:solidFill>
                <a:schemeClr val="bg1"/>
              </a:solidFill>
            </a:endParaRPr>
          </a:p>
        </p:txBody>
      </p:sp>
    </p:spTree>
    <p:extLst>
      <p:ext uri="{BB962C8B-B14F-4D97-AF65-F5344CB8AC3E}">
        <p14:creationId xmlns:p14="http://schemas.microsoft.com/office/powerpoint/2010/main" val="21719247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33831" y="369454"/>
            <a:ext cx="5978791" cy="435526"/>
          </a:xfrm>
        </p:spPr>
        <p:txBody>
          <a:bodyPr/>
          <a:lstStyle/>
          <a:p>
            <a:r>
              <a:rPr lang="en-US" altLang="zh-CN" dirty="0" smtClean="0"/>
              <a:t>2.2.2 CentOS</a:t>
            </a:r>
            <a:r>
              <a:rPr lang="zh-CN" altLang="en-US" dirty="0" smtClean="0"/>
              <a:t>的配置</a:t>
            </a:r>
            <a:endParaRPr lang="zh-CN" altLang="en-US" dirty="0"/>
          </a:p>
        </p:txBody>
      </p:sp>
      <p:pic>
        <p:nvPicPr>
          <p:cNvPr id="8" name="4.CentOS的配置">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33550" y="1089025"/>
            <a:ext cx="8728075" cy="5400675"/>
          </a:xfrm>
        </p:spPr>
      </p:pic>
    </p:spTree>
    <p:extLst>
      <p:ext uri="{BB962C8B-B14F-4D97-AF65-F5344CB8AC3E}">
        <p14:creationId xmlns:p14="http://schemas.microsoft.com/office/powerpoint/2010/main" val="25880075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在</a:t>
            </a:r>
            <a:r>
              <a:rPr lang="en-US" altLang="zh-CN" dirty="0"/>
              <a:t>RPM</a:t>
            </a:r>
            <a:r>
              <a:rPr lang="zh-CN" altLang="en-US" dirty="0"/>
              <a:t>红帽软件包管理器公布之前要想在</a:t>
            </a:r>
            <a:r>
              <a:rPr lang="en-US" altLang="zh-CN" dirty="0"/>
              <a:t>Linux</a:t>
            </a:r>
            <a:r>
              <a:rPr lang="zh-CN" altLang="en-US" dirty="0"/>
              <a:t>系统中安装软件只能采取源码包的方式</a:t>
            </a:r>
            <a:r>
              <a:rPr lang="zh-CN" altLang="en-US" dirty="0" smtClean="0"/>
              <a:t>安装</a:t>
            </a:r>
            <a:endParaRPr lang="en-US" altLang="zh-CN" dirty="0" smtClean="0"/>
          </a:p>
          <a:p>
            <a:r>
              <a:rPr lang="zh-CN" altLang="en-US" dirty="0"/>
              <a:t>而</a:t>
            </a:r>
            <a:r>
              <a:rPr lang="en-US" altLang="zh-CN" dirty="0"/>
              <a:t>RPM</a:t>
            </a:r>
            <a:r>
              <a:rPr lang="zh-CN" altLang="en-US" dirty="0"/>
              <a:t>红帽软件包（</a:t>
            </a:r>
            <a:r>
              <a:rPr lang="en-US" altLang="zh-CN" dirty="0" err="1"/>
              <a:t>Redhat</a:t>
            </a:r>
            <a:r>
              <a:rPr lang="en-US" altLang="zh-CN" dirty="0"/>
              <a:t> Package Manager</a:t>
            </a:r>
            <a:r>
              <a:rPr lang="zh-CN" altLang="en-US" dirty="0"/>
              <a:t>）机制则为解决这些问题而设计的，</a:t>
            </a:r>
            <a:r>
              <a:rPr lang="en-US" altLang="zh-CN" dirty="0"/>
              <a:t>RPM</a:t>
            </a:r>
            <a:r>
              <a:rPr lang="zh-CN" altLang="en-US" dirty="0"/>
              <a:t>会建立统一的数据库文件，详细的记录软件信息并能够自动分析依赖关系，颇有一些像</a:t>
            </a:r>
            <a:r>
              <a:rPr lang="en-US" altLang="zh-CN" dirty="0"/>
              <a:t>Windows</a:t>
            </a:r>
            <a:r>
              <a:rPr lang="zh-CN" altLang="en-US" dirty="0"/>
              <a:t>系统软件控制面板的感觉，目前</a:t>
            </a:r>
            <a:r>
              <a:rPr lang="en-US" altLang="zh-CN" dirty="0"/>
              <a:t>RPM</a:t>
            </a:r>
            <a:r>
              <a:rPr lang="zh-CN" altLang="en-US" dirty="0"/>
              <a:t>红帽软件包的优势已经被公众所认可，使用范围也已不局限在红帽系统中了</a:t>
            </a:r>
            <a:r>
              <a:rPr lang="zh-CN" altLang="en-US" dirty="0" smtClean="0"/>
              <a:t>。在</a:t>
            </a:r>
            <a:r>
              <a:rPr lang="en-US" altLang="zh-CN" dirty="0" smtClean="0"/>
              <a:t>CentOS</a:t>
            </a:r>
            <a:r>
              <a:rPr lang="zh-CN" altLang="en-US" dirty="0" smtClean="0"/>
              <a:t>、</a:t>
            </a:r>
            <a:r>
              <a:rPr lang="en-US" altLang="zh-CN" dirty="0" smtClean="0"/>
              <a:t>fedora</a:t>
            </a:r>
            <a:r>
              <a:rPr lang="zh-CN" altLang="en-US" dirty="0" smtClean="0"/>
              <a:t>中同样也可以使用</a:t>
            </a:r>
            <a:r>
              <a:rPr lang="en-US" altLang="zh-CN" dirty="0" smtClean="0"/>
              <a:t>RPM</a:t>
            </a:r>
            <a:r>
              <a:rPr lang="zh-CN" altLang="en-US" dirty="0" smtClean="0"/>
              <a:t>安装软件。</a:t>
            </a:r>
            <a:endParaRPr lang="en-US" altLang="zh-CN" dirty="0" smtClean="0"/>
          </a:p>
          <a:p>
            <a:pPr lvl="1"/>
            <a:endParaRPr lang="en-US" altLang="zh-CN" dirty="0" smtClean="0"/>
          </a:p>
          <a:p>
            <a:pPr marL="0" indent="0">
              <a:buNone/>
            </a:pPr>
            <a:r>
              <a:rPr lang="zh-CN" altLang="en-US" dirty="0"/>
              <a:t>常用的</a:t>
            </a:r>
            <a:r>
              <a:rPr lang="en-US" altLang="zh-CN" dirty="0"/>
              <a:t>RPM</a:t>
            </a:r>
            <a:r>
              <a:rPr lang="zh-CN" altLang="en-US" dirty="0"/>
              <a:t>软件包命令</a:t>
            </a:r>
            <a:endParaRPr lang="en-US" altLang="zh-CN" dirty="0" smtClean="0"/>
          </a:p>
          <a:p>
            <a:r>
              <a:rPr lang="zh-CN" altLang="en-US" dirty="0"/>
              <a:t>安装软件的命令格式</a:t>
            </a:r>
            <a:r>
              <a:rPr lang="en-US" altLang="zh-CN" dirty="0"/>
              <a:t>:</a:t>
            </a:r>
            <a:r>
              <a:rPr lang="en-US" altLang="zh-CN" dirty="0">
                <a:solidFill>
                  <a:srgbClr val="FF0000"/>
                </a:solidFill>
              </a:rPr>
              <a:t>rpm -</a:t>
            </a:r>
            <a:r>
              <a:rPr lang="en-US" altLang="zh-CN" dirty="0" err="1">
                <a:solidFill>
                  <a:srgbClr val="FF0000"/>
                </a:solidFill>
              </a:rPr>
              <a:t>ivh</a:t>
            </a:r>
            <a:r>
              <a:rPr lang="en-US" altLang="zh-CN" dirty="0">
                <a:solidFill>
                  <a:srgbClr val="FF0000"/>
                </a:solidFill>
              </a:rPr>
              <a:t> </a:t>
            </a:r>
            <a:r>
              <a:rPr lang="en-US" altLang="zh-CN" dirty="0" err="1" smtClean="0">
                <a:solidFill>
                  <a:srgbClr val="FF0000"/>
                </a:solidFill>
              </a:rPr>
              <a:t>filename.rpm</a:t>
            </a:r>
            <a:endParaRPr lang="en-US" altLang="zh-CN" dirty="0">
              <a:solidFill>
                <a:srgbClr val="FF0000"/>
              </a:solidFill>
            </a:endParaRPr>
          </a:p>
          <a:p>
            <a:r>
              <a:rPr lang="zh-CN" altLang="en-US" dirty="0"/>
              <a:t>升级软件的命令格式</a:t>
            </a:r>
            <a:r>
              <a:rPr lang="en-US" altLang="zh-CN" dirty="0"/>
              <a:t>:</a:t>
            </a:r>
            <a:r>
              <a:rPr lang="en-US" altLang="zh-CN" dirty="0">
                <a:solidFill>
                  <a:srgbClr val="FF0000"/>
                </a:solidFill>
              </a:rPr>
              <a:t>rpm -</a:t>
            </a:r>
            <a:r>
              <a:rPr lang="en-US" altLang="zh-CN" dirty="0" err="1">
                <a:solidFill>
                  <a:srgbClr val="FF0000"/>
                </a:solidFill>
              </a:rPr>
              <a:t>Uvh</a:t>
            </a:r>
            <a:r>
              <a:rPr lang="en-US" altLang="zh-CN" dirty="0">
                <a:solidFill>
                  <a:srgbClr val="FF0000"/>
                </a:solidFill>
              </a:rPr>
              <a:t> </a:t>
            </a:r>
            <a:r>
              <a:rPr lang="en-US" altLang="zh-CN" dirty="0" err="1" smtClean="0">
                <a:solidFill>
                  <a:srgbClr val="FF0000"/>
                </a:solidFill>
              </a:rPr>
              <a:t>filename.rpm</a:t>
            </a:r>
            <a:endParaRPr lang="en-US" altLang="zh-CN" dirty="0">
              <a:solidFill>
                <a:srgbClr val="FF0000"/>
              </a:solidFill>
            </a:endParaRPr>
          </a:p>
          <a:p>
            <a:r>
              <a:rPr lang="zh-CN" altLang="en-US" dirty="0"/>
              <a:t>卸载软件的命令格式</a:t>
            </a:r>
            <a:r>
              <a:rPr lang="en-US" altLang="zh-CN" dirty="0"/>
              <a:t>:</a:t>
            </a:r>
            <a:r>
              <a:rPr lang="en-US" altLang="zh-CN" dirty="0">
                <a:solidFill>
                  <a:srgbClr val="FF0000"/>
                </a:solidFill>
              </a:rPr>
              <a:t>rpm -e </a:t>
            </a:r>
            <a:r>
              <a:rPr lang="en-US" altLang="zh-CN" dirty="0" err="1" smtClean="0">
                <a:solidFill>
                  <a:srgbClr val="FF0000"/>
                </a:solidFill>
              </a:rPr>
              <a:t>filename.rpm</a:t>
            </a:r>
            <a:endParaRPr lang="en-US" altLang="zh-CN" dirty="0">
              <a:solidFill>
                <a:srgbClr val="FF0000"/>
              </a:solidFill>
            </a:endParaRPr>
          </a:p>
          <a:p>
            <a:r>
              <a:rPr lang="zh-CN" altLang="en-US" dirty="0"/>
              <a:t>查询软件的描述信息的命令格式</a:t>
            </a:r>
            <a:r>
              <a:rPr lang="en-US" altLang="zh-CN" dirty="0"/>
              <a:t>:</a:t>
            </a:r>
            <a:r>
              <a:rPr lang="en-US" altLang="zh-CN" dirty="0">
                <a:solidFill>
                  <a:srgbClr val="FF0000"/>
                </a:solidFill>
              </a:rPr>
              <a:t>rpm -</a:t>
            </a:r>
            <a:r>
              <a:rPr lang="en-US" altLang="zh-CN" dirty="0" err="1">
                <a:solidFill>
                  <a:srgbClr val="FF0000"/>
                </a:solidFill>
              </a:rPr>
              <a:t>qpi</a:t>
            </a:r>
            <a:r>
              <a:rPr lang="en-US" altLang="zh-CN" dirty="0">
                <a:solidFill>
                  <a:srgbClr val="FF0000"/>
                </a:solidFill>
              </a:rPr>
              <a:t> </a:t>
            </a:r>
            <a:r>
              <a:rPr lang="en-US" altLang="zh-CN" dirty="0" err="1" smtClean="0">
                <a:solidFill>
                  <a:srgbClr val="FF0000"/>
                </a:solidFill>
              </a:rPr>
              <a:t>filename.rpm</a:t>
            </a:r>
            <a:endParaRPr lang="en-US" altLang="zh-CN" dirty="0">
              <a:solidFill>
                <a:srgbClr val="FF0000"/>
              </a:solidFill>
            </a:endParaRPr>
          </a:p>
          <a:p>
            <a:r>
              <a:rPr lang="zh-CN" altLang="en-US" dirty="0"/>
              <a:t>列出软件的文件信息的命令格式</a:t>
            </a:r>
            <a:r>
              <a:rPr lang="en-US" altLang="zh-CN" dirty="0"/>
              <a:t>:</a:t>
            </a:r>
            <a:r>
              <a:rPr lang="en-US" altLang="zh-CN" dirty="0">
                <a:solidFill>
                  <a:srgbClr val="FF0000"/>
                </a:solidFill>
              </a:rPr>
              <a:t>rpm -</a:t>
            </a:r>
            <a:r>
              <a:rPr lang="en-US" altLang="zh-CN" dirty="0" err="1">
                <a:solidFill>
                  <a:srgbClr val="FF0000"/>
                </a:solidFill>
              </a:rPr>
              <a:t>qpl</a:t>
            </a:r>
            <a:r>
              <a:rPr lang="en-US" altLang="zh-CN" dirty="0">
                <a:solidFill>
                  <a:srgbClr val="FF0000"/>
                </a:solidFill>
              </a:rPr>
              <a:t> </a:t>
            </a:r>
            <a:r>
              <a:rPr lang="en-US" altLang="zh-CN" dirty="0" err="1" smtClean="0">
                <a:solidFill>
                  <a:srgbClr val="FF0000"/>
                </a:solidFill>
              </a:rPr>
              <a:t>filename.rpm</a:t>
            </a:r>
            <a:endParaRPr lang="en-US" altLang="zh-CN" dirty="0">
              <a:solidFill>
                <a:srgbClr val="FF0000"/>
              </a:solidFill>
            </a:endParaRPr>
          </a:p>
          <a:p>
            <a:r>
              <a:rPr lang="zh-CN" altLang="en-US" dirty="0"/>
              <a:t>查询文件属于哪个</a:t>
            </a:r>
            <a:r>
              <a:rPr lang="en-US" altLang="zh-CN" dirty="0"/>
              <a:t>RPM</a:t>
            </a:r>
            <a:r>
              <a:rPr lang="zh-CN" altLang="en-US" dirty="0"/>
              <a:t>的命令格式</a:t>
            </a:r>
            <a:r>
              <a:rPr lang="en-US" altLang="zh-CN" dirty="0"/>
              <a:t>:</a:t>
            </a:r>
            <a:r>
              <a:rPr lang="en-US" altLang="zh-CN" dirty="0">
                <a:solidFill>
                  <a:srgbClr val="FF0000"/>
                </a:solidFill>
              </a:rPr>
              <a:t>rpm -</a:t>
            </a:r>
            <a:r>
              <a:rPr lang="en-US" altLang="zh-CN" dirty="0" err="1">
                <a:solidFill>
                  <a:srgbClr val="FF0000"/>
                </a:solidFill>
              </a:rPr>
              <a:t>qf</a:t>
            </a:r>
            <a:r>
              <a:rPr lang="en-US" altLang="zh-CN" dirty="0">
                <a:solidFill>
                  <a:srgbClr val="FF0000"/>
                </a:solidFill>
              </a:rPr>
              <a:t> filename</a:t>
            </a:r>
            <a:endParaRPr lang="zh-CN" altLang="en-US" dirty="0">
              <a:solidFill>
                <a:srgbClr val="FF0000"/>
              </a:solidFill>
            </a:endParaRPr>
          </a:p>
        </p:txBody>
      </p:sp>
      <p:sp>
        <p:nvSpPr>
          <p:cNvPr id="3" name="标题 2"/>
          <p:cNvSpPr>
            <a:spLocks noGrp="1"/>
          </p:cNvSpPr>
          <p:nvPr>
            <p:ph type="title"/>
          </p:nvPr>
        </p:nvSpPr>
        <p:spPr/>
        <p:txBody>
          <a:bodyPr/>
          <a:lstStyle/>
          <a:p>
            <a:r>
              <a:rPr lang="en-US" altLang="zh-CN" dirty="0" smtClean="0"/>
              <a:t>2.3.1 CentOS</a:t>
            </a:r>
            <a:r>
              <a:rPr lang="zh-CN" altLang="en-US" dirty="0" smtClean="0"/>
              <a:t>软件管理 </a:t>
            </a:r>
            <a:r>
              <a:rPr lang="en-US" altLang="zh-CN" dirty="0" smtClean="0"/>
              <a:t>– RPM</a:t>
            </a:r>
            <a:r>
              <a:rPr lang="zh-CN" altLang="en-US" dirty="0" smtClean="0"/>
              <a:t>软件包</a:t>
            </a:r>
            <a:endParaRPr lang="zh-CN" altLang="en-US" dirty="0"/>
          </a:p>
        </p:txBody>
      </p:sp>
    </p:spTree>
    <p:extLst>
      <p:ext uri="{BB962C8B-B14F-4D97-AF65-F5344CB8AC3E}">
        <p14:creationId xmlns:p14="http://schemas.microsoft.com/office/powerpoint/2010/main" val="32687700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000" dirty="0" smtClean="0"/>
              <a:t>痛点：</a:t>
            </a:r>
            <a:endParaRPr lang="en-US" altLang="zh-CN" sz="2000" dirty="0" smtClean="0"/>
          </a:p>
          <a:p>
            <a:pPr marL="0" indent="0">
              <a:buNone/>
            </a:pPr>
            <a:r>
              <a:rPr lang="zh-CN" altLang="en-US" sz="2000" dirty="0" smtClean="0"/>
              <a:t>不论是开发人员还是运维人员，都无法忍受</a:t>
            </a:r>
            <a:r>
              <a:rPr lang="en-US" altLang="zh-CN" sz="2000" dirty="0" smtClean="0"/>
              <a:t>Linux</a:t>
            </a:r>
            <a:r>
              <a:rPr lang="zh-CN" altLang="en-US" sz="2000" dirty="0" smtClean="0"/>
              <a:t>下那及其复杂的软件依赖。</a:t>
            </a:r>
            <a:endParaRPr lang="en-US" altLang="zh-CN" sz="2000" dirty="0" smtClean="0"/>
          </a:p>
          <a:p>
            <a:r>
              <a:rPr lang="zh-CN" altLang="en-US" sz="2000" dirty="0" smtClean="0"/>
              <a:t>需求：</a:t>
            </a:r>
            <a:endParaRPr lang="en-US" altLang="zh-CN" sz="2000" dirty="0" smtClean="0"/>
          </a:p>
          <a:p>
            <a:pPr marL="0" indent="0">
              <a:buNone/>
            </a:pPr>
            <a:r>
              <a:rPr lang="zh-CN" altLang="en-US" sz="2000" dirty="0" smtClean="0"/>
              <a:t>需要有一个专业的软件来维护所有的组件之间的依赖关系以及其他软件管理的功能。</a:t>
            </a:r>
            <a:endParaRPr lang="en-US" altLang="zh-CN" sz="2000" dirty="0" smtClean="0"/>
          </a:p>
          <a:p>
            <a:pPr marL="0" indent="0">
              <a:buNone/>
            </a:pPr>
            <a:r>
              <a:rPr lang="zh-CN" altLang="en-US" sz="2000" dirty="0" smtClean="0"/>
              <a:t>例如：</a:t>
            </a:r>
            <a:r>
              <a:rPr lang="en-US" altLang="zh-CN" sz="2000" dirty="0" err="1" smtClean="0"/>
              <a:t>AppStore</a:t>
            </a:r>
            <a:r>
              <a:rPr lang="en-US" altLang="zh-CN" sz="2000" dirty="0" smtClean="0"/>
              <a:t>?</a:t>
            </a:r>
          </a:p>
          <a:p>
            <a:r>
              <a:rPr lang="zh-CN" altLang="en-US" sz="2000" dirty="0" smtClean="0"/>
              <a:t>解决方案：</a:t>
            </a:r>
            <a:endParaRPr lang="en-US" altLang="zh-CN" sz="2000" dirty="0" smtClean="0"/>
          </a:p>
          <a:p>
            <a:pPr marL="0" indent="0">
              <a:buNone/>
            </a:pPr>
            <a:r>
              <a:rPr lang="en-US" altLang="zh-CN" sz="2000" dirty="0"/>
              <a:t>Yellow dog Updater, Modified</a:t>
            </a:r>
            <a:endParaRPr lang="en-US" altLang="zh-CN" sz="2000" dirty="0" smtClean="0"/>
          </a:p>
          <a:p>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2.3.1 CentOS</a:t>
            </a:r>
            <a:r>
              <a:rPr lang="zh-CN" altLang="en-US" dirty="0" smtClean="0"/>
              <a:t>软件管理</a:t>
            </a:r>
            <a:r>
              <a:rPr lang="en-US" altLang="zh-CN" dirty="0" smtClean="0"/>
              <a:t>-RPM</a:t>
            </a:r>
            <a:r>
              <a:rPr lang="zh-CN" altLang="en-US" dirty="0" smtClean="0"/>
              <a:t>软件包</a:t>
            </a:r>
            <a:endParaRPr lang="zh-CN" altLang="en-US" dirty="0"/>
          </a:p>
        </p:txBody>
      </p:sp>
    </p:spTree>
    <p:extLst>
      <p:ext uri="{BB962C8B-B14F-4D97-AF65-F5344CB8AC3E}">
        <p14:creationId xmlns:p14="http://schemas.microsoft.com/office/powerpoint/2010/main" val="369244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虽然</a:t>
            </a:r>
            <a:r>
              <a:rPr lang="en-US" altLang="zh-CN" dirty="0"/>
              <a:t>RPM</a:t>
            </a:r>
            <a:r>
              <a:rPr lang="zh-CN" altLang="en-US" dirty="0"/>
              <a:t>能够帮助用户查询软件相关的依赖关系，但问题还是要运维人员自己来解决，有些大型软件对数十个程序都有依赖关系，在这种情况下对软件安装会是非常痛苦的</a:t>
            </a:r>
            <a:r>
              <a:rPr lang="zh-CN" altLang="en-US" dirty="0" smtClean="0"/>
              <a:t>。</a:t>
            </a:r>
            <a:endParaRPr lang="en-US" altLang="zh-CN" dirty="0" smtClean="0"/>
          </a:p>
          <a:p>
            <a:r>
              <a:rPr lang="en-US" altLang="zh-CN" dirty="0" smtClean="0"/>
              <a:t>Yum</a:t>
            </a:r>
            <a:r>
              <a:rPr lang="zh-CN" altLang="en-US" dirty="0"/>
              <a:t>软件仓库便是为了进一步降低软件安装难度和复杂度而设计的技术，</a:t>
            </a:r>
            <a:r>
              <a:rPr lang="en-US" altLang="zh-CN" dirty="0"/>
              <a:t>Yum</a:t>
            </a:r>
            <a:r>
              <a:rPr lang="zh-CN" altLang="en-US" dirty="0"/>
              <a:t>软件软件可以根据用户的要求分析出所需软件包及其相关依赖关系，然后自动从服务器下载软件包并安装到</a:t>
            </a:r>
            <a:r>
              <a:rPr lang="zh-CN" altLang="en-US" dirty="0" smtClean="0"/>
              <a:t>系统</a:t>
            </a:r>
            <a:r>
              <a:rPr lang="zh-CN" altLang="en-US" dirty="0"/>
              <a:t>。</a:t>
            </a:r>
            <a:r>
              <a:rPr lang="en-US" altLang="zh-CN" dirty="0" smtClean="0"/>
              <a:t>Yum</a:t>
            </a:r>
            <a:r>
              <a:rPr lang="zh-CN" altLang="en-US" dirty="0"/>
              <a:t>软件仓库的技术拓扑</a:t>
            </a:r>
            <a:r>
              <a:rPr lang="zh-CN" altLang="en-US" dirty="0" smtClean="0"/>
              <a:t>图：</a:t>
            </a:r>
            <a:endParaRPr lang="en-US" altLang="zh-CN" dirty="0" smtClean="0"/>
          </a:p>
          <a:p>
            <a:pPr marL="0" indent="0">
              <a:buNone/>
            </a:pPr>
            <a:endParaRPr lang="zh-CN" altLang="en-US" dirty="0"/>
          </a:p>
        </p:txBody>
      </p:sp>
      <p:sp>
        <p:nvSpPr>
          <p:cNvPr id="3" name="标题 2"/>
          <p:cNvSpPr>
            <a:spLocks noGrp="1"/>
          </p:cNvSpPr>
          <p:nvPr>
            <p:ph type="title"/>
          </p:nvPr>
        </p:nvSpPr>
        <p:spPr>
          <a:xfrm>
            <a:off x="433831" y="369454"/>
            <a:ext cx="6023796" cy="435526"/>
          </a:xfrm>
        </p:spPr>
        <p:txBody>
          <a:bodyPr/>
          <a:lstStyle/>
          <a:p>
            <a:r>
              <a:rPr lang="en-US" altLang="zh-CN" dirty="0" smtClean="0"/>
              <a:t>2.3.2 CentOS</a:t>
            </a:r>
            <a:r>
              <a:rPr lang="zh-CN" altLang="en-US" dirty="0" smtClean="0"/>
              <a:t>软件管理 </a:t>
            </a:r>
            <a:r>
              <a:rPr lang="en-US" altLang="zh-CN" dirty="0" smtClean="0"/>
              <a:t>– Yum</a:t>
            </a:r>
            <a:r>
              <a:rPr lang="zh-CN" altLang="en-US" dirty="0" smtClean="0"/>
              <a:t>软件仓库</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162" y="3384789"/>
            <a:ext cx="7072476" cy="2646571"/>
          </a:xfrm>
          <a:prstGeom prst="rect">
            <a:avLst/>
          </a:prstGeom>
        </p:spPr>
      </p:pic>
    </p:spTree>
    <p:extLst>
      <p:ext uri="{BB962C8B-B14F-4D97-AF65-F5344CB8AC3E}">
        <p14:creationId xmlns:p14="http://schemas.microsoft.com/office/powerpoint/2010/main" val="109549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将</a:t>
            </a:r>
            <a:r>
              <a:rPr lang="en-US" altLang="zh-CN" dirty="0" smtClean="0"/>
              <a:t>CentOS</a:t>
            </a:r>
            <a:r>
              <a:rPr lang="zh-CN" altLang="en-US" dirty="0" smtClean="0"/>
              <a:t>系统中所有文件复制到</a:t>
            </a:r>
            <a:r>
              <a:rPr lang="en-US" altLang="zh-CN" dirty="0" smtClean="0"/>
              <a:t>【/media/CentOS】</a:t>
            </a:r>
            <a:r>
              <a:rPr lang="zh-CN" altLang="en-US" dirty="0" smtClean="0"/>
              <a:t>目录中；</a:t>
            </a:r>
            <a:endParaRPr lang="en-US" altLang="zh-CN" dirty="0" smtClean="0"/>
          </a:p>
          <a:p>
            <a:r>
              <a:rPr lang="zh-CN" altLang="en-US" dirty="0" smtClean="0"/>
              <a:t>在</a:t>
            </a:r>
            <a:r>
              <a:rPr lang="en-US" altLang="zh-CN" dirty="0" smtClean="0"/>
              <a:t>【/</a:t>
            </a:r>
            <a:r>
              <a:rPr lang="en-US" altLang="zh-CN" dirty="0" err="1" smtClean="0"/>
              <a:t>etc</a:t>
            </a:r>
            <a:r>
              <a:rPr lang="en-US" altLang="zh-CN" dirty="0" smtClean="0"/>
              <a:t>/</a:t>
            </a:r>
            <a:r>
              <a:rPr lang="en-US" altLang="zh-CN" dirty="0" err="1" smtClean="0"/>
              <a:t>yum.repos.d</a:t>
            </a:r>
            <a:r>
              <a:rPr lang="en-US" altLang="zh-CN" dirty="0" smtClean="0"/>
              <a:t>】</a:t>
            </a:r>
            <a:r>
              <a:rPr lang="zh-CN" altLang="en-US" dirty="0" smtClean="0"/>
              <a:t>目录中创建</a:t>
            </a:r>
            <a:r>
              <a:rPr lang="en-US" altLang="zh-CN" dirty="0"/>
              <a:t>【</a:t>
            </a:r>
            <a:r>
              <a:rPr lang="en-US" altLang="zh-CN" dirty="0" smtClean="0"/>
              <a:t>CentOS-</a:t>
            </a:r>
            <a:r>
              <a:rPr lang="en-US" altLang="zh-CN" dirty="0" err="1" smtClean="0"/>
              <a:t>Media.repo</a:t>
            </a:r>
            <a:r>
              <a:rPr lang="en-US" altLang="zh-CN" dirty="0"/>
              <a:t>】</a:t>
            </a:r>
            <a:r>
              <a:rPr lang="zh-CN" altLang="en-US" dirty="0" smtClean="0"/>
              <a:t>文件，内容如下：</a:t>
            </a:r>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2.3.2 CentOS</a:t>
            </a:r>
            <a:r>
              <a:rPr lang="zh-CN" altLang="en-US" dirty="0" smtClean="0"/>
              <a:t>软件管理 </a:t>
            </a:r>
            <a:r>
              <a:rPr lang="en-US" altLang="zh-CN" dirty="0" smtClean="0"/>
              <a:t>– </a:t>
            </a:r>
            <a:r>
              <a:rPr lang="zh-CN" altLang="en-US" dirty="0" smtClean="0"/>
              <a:t>光盘源</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16" y="2261129"/>
            <a:ext cx="7923809" cy="4228571"/>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3900592465"/>
              </p:ext>
            </p:extLst>
          </p:nvPr>
        </p:nvGraphicFramePr>
        <p:xfrm>
          <a:off x="8887897" y="2261129"/>
          <a:ext cx="2205245" cy="1998503"/>
        </p:xfrm>
        <a:graphic>
          <a:graphicData uri="http://schemas.openxmlformats.org/presentationml/2006/ole">
            <mc:AlternateContent xmlns:mc="http://schemas.openxmlformats.org/markup-compatibility/2006">
              <mc:Choice xmlns:v="urn:schemas-microsoft-com:vml" Requires="v">
                <p:oleObj spid="_x0000_s1135" name="包装程序外壳对象" showAsIcon="1" r:id="rId4" imgW="914400" imgH="828720" progId="Package">
                  <p:embed/>
                </p:oleObj>
              </mc:Choice>
              <mc:Fallback>
                <p:oleObj name="包装程序外壳对象" showAsIcon="1" r:id="rId4" imgW="914400" imgH="828720" progId="Package">
                  <p:embed/>
                  <p:pic>
                    <p:nvPicPr>
                      <p:cNvPr id="0" name=""/>
                      <p:cNvPicPr/>
                      <p:nvPr/>
                    </p:nvPicPr>
                    <p:blipFill>
                      <a:blip r:embed="rId5"/>
                      <a:stretch>
                        <a:fillRect/>
                      </a:stretch>
                    </p:blipFill>
                    <p:spPr>
                      <a:xfrm>
                        <a:off x="8887897" y="2261129"/>
                        <a:ext cx="2205245" cy="1998503"/>
                      </a:xfrm>
                      <a:prstGeom prst="rect">
                        <a:avLst/>
                      </a:prstGeom>
                    </p:spPr>
                  </p:pic>
                </p:oleObj>
              </mc:Fallback>
            </mc:AlternateContent>
          </a:graphicData>
        </a:graphic>
      </p:graphicFrame>
    </p:spTree>
    <p:extLst>
      <p:ext uri="{BB962C8B-B14F-4D97-AF65-F5344CB8AC3E}">
        <p14:creationId xmlns:p14="http://schemas.microsoft.com/office/powerpoint/2010/main" val="5811309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2.3.2 CentOS</a:t>
            </a:r>
            <a:r>
              <a:rPr lang="zh-CN" altLang="en-US" dirty="0" smtClean="0"/>
              <a:t>软件管理</a:t>
            </a:r>
            <a:r>
              <a:rPr lang="en-US" altLang="zh-CN" dirty="0" smtClean="0"/>
              <a:t>-</a:t>
            </a:r>
            <a:r>
              <a:rPr lang="zh-CN" altLang="en-US" dirty="0" smtClean="0"/>
              <a:t>公司源</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014955960"/>
              </p:ext>
            </p:extLst>
          </p:nvPr>
        </p:nvGraphicFramePr>
        <p:xfrm>
          <a:off x="9842003" y="2133650"/>
          <a:ext cx="774700" cy="711200"/>
        </p:xfrm>
        <a:graphic>
          <a:graphicData uri="http://schemas.openxmlformats.org/presentationml/2006/ole">
            <mc:AlternateContent xmlns:mc="http://schemas.openxmlformats.org/markup-compatibility/2006">
              <mc:Choice xmlns:v="urn:schemas-microsoft-com:vml" Requires="v">
                <p:oleObj spid="_x0000_s6208" name="包装程序外壳对象" showAsIcon="1" r:id="rId4" imgW="774360" imgH="711360" progId="Package">
                  <p:embed/>
                </p:oleObj>
              </mc:Choice>
              <mc:Fallback>
                <p:oleObj name="包装程序外壳对象" showAsIcon="1" r:id="rId4" imgW="774360" imgH="711360" progId="Package">
                  <p:embed/>
                  <p:pic>
                    <p:nvPicPr>
                      <p:cNvPr id="0" name=""/>
                      <p:cNvPicPr/>
                      <p:nvPr/>
                    </p:nvPicPr>
                    <p:blipFill>
                      <a:blip r:embed="rId5"/>
                      <a:stretch>
                        <a:fillRect/>
                      </a:stretch>
                    </p:blipFill>
                    <p:spPr>
                      <a:xfrm>
                        <a:off x="9842003" y="2133650"/>
                        <a:ext cx="774700" cy="711200"/>
                      </a:xfrm>
                      <a:prstGeom prst="rect">
                        <a:avLst/>
                      </a:prstGeom>
                    </p:spPr>
                  </p:pic>
                </p:oleObj>
              </mc:Fallback>
            </mc:AlternateContent>
          </a:graphicData>
        </a:graphic>
      </p:graphicFrame>
      <p:pic>
        <p:nvPicPr>
          <p:cNvPr id="6147" name="Picture 3"/>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336947" y="981522"/>
            <a:ext cx="8975650" cy="54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839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3171194232"/>
              </p:ext>
            </p:extLst>
          </p:nvPr>
        </p:nvGraphicFramePr>
        <p:xfrm>
          <a:off x="336550" y="954519"/>
          <a:ext cx="11522076" cy="5760720"/>
        </p:xfrm>
        <a:graphic>
          <a:graphicData uri="http://schemas.openxmlformats.org/drawingml/2006/table">
            <a:tbl>
              <a:tblPr firstRow="1" bandRow="1">
                <a:tableStyleId>{5C22544A-7EE6-4342-B048-85BDC9FD1C3A}</a:tableStyleId>
              </a:tblPr>
              <a:tblGrid>
                <a:gridCol w="5761038"/>
                <a:gridCol w="5761038"/>
              </a:tblGrid>
              <a:tr h="370840">
                <a:tc>
                  <a:txBody>
                    <a:bodyPr/>
                    <a:lstStyle/>
                    <a:p>
                      <a:r>
                        <a:rPr lang="zh-CN" altLang="en-US" dirty="0" smtClean="0"/>
                        <a:t>命令</a:t>
                      </a:r>
                      <a:endParaRPr lang="zh-CN" altLang="en-US" dirty="0"/>
                    </a:p>
                  </a:txBody>
                  <a:tcPr/>
                </a:tc>
                <a:tc>
                  <a:txBody>
                    <a:bodyPr/>
                    <a:lstStyle/>
                    <a:p>
                      <a:r>
                        <a:rPr lang="zh-CN" altLang="en-US" dirty="0" smtClean="0"/>
                        <a:t>作用</a:t>
                      </a:r>
                      <a:endParaRPr lang="zh-CN" altLang="en-US" dirty="0"/>
                    </a:p>
                  </a:txBody>
                  <a:tcPr/>
                </a:tc>
              </a:tr>
              <a:tr h="370840">
                <a:tc>
                  <a:txBody>
                    <a:bodyPr/>
                    <a:lstStyle/>
                    <a:p>
                      <a:r>
                        <a:rPr lang="en-US" altLang="zh-CN" dirty="0" smtClean="0"/>
                        <a:t>yum </a:t>
                      </a:r>
                      <a:r>
                        <a:rPr lang="en-US" altLang="zh-CN" dirty="0" err="1" smtClean="0"/>
                        <a:t>repolist</a:t>
                      </a:r>
                      <a:r>
                        <a:rPr lang="en-US" altLang="zh-CN" dirty="0" smtClean="0"/>
                        <a:t> all</a:t>
                      </a:r>
                      <a:endParaRPr lang="zh-CN" altLang="en-US" dirty="0"/>
                    </a:p>
                  </a:txBody>
                  <a:tcPr/>
                </a:tc>
                <a:tc>
                  <a:txBody>
                    <a:bodyPr/>
                    <a:lstStyle/>
                    <a:p>
                      <a:r>
                        <a:rPr lang="zh-CN" altLang="en-US" dirty="0" smtClean="0"/>
                        <a:t>列出所有仓库</a:t>
                      </a:r>
                      <a:endParaRPr lang="zh-CN" altLang="en-US" dirty="0"/>
                    </a:p>
                  </a:txBody>
                  <a:tcPr/>
                </a:tc>
              </a:tr>
              <a:tr h="370840">
                <a:tc>
                  <a:txBody>
                    <a:bodyPr/>
                    <a:lstStyle/>
                    <a:p>
                      <a:r>
                        <a:rPr lang="en-US" altLang="zh-CN" dirty="0" smtClean="0"/>
                        <a:t>yum list all</a:t>
                      </a:r>
                      <a:endParaRPr lang="zh-CN" altLang="en-US" dirty="0"/>
                    </a:p>
                  </a:txBody>
                  <a:tcPr/>
                </a:tc>
                <a:tc>
                  <a:txBody>
                    <a:bodyPr/>
                    <a:lstStyle/>
                    <a:p>
                      <a:r>
                        <a:rPr lang="zh-CN" altLang="en-US" dirty="0" smtClean="0"/>
                        <a:t>列出仓库中所有软件包</a:t>
                      </a:r>
                      <a:endParaRPr lang="zh-CN" altLang="en-US" dirty="0"/>
                    </a:p>
                  </a:txBody>
                  <a:tcPr/>
                </a:tc>
              </a:tr>
              <a:tr h="370840">
                <a:tc>
                  <a:txBody>
                    <a:bodyPr/>
                    <a:lstStyle/>
                    <a:p>
                      <a:r>
                        <a:rPr lang="en-US" altLang="zh-CN" dirty="0" smtClean="0"/>
                        <a:t>yum info </a:t>
                      </a:r>
                      <a:r>
                        <a:rPr lang="zh-CN" altLang="en-US" dirty="0" smtClean="0"/>
                        <a:t>软件包名称</a:t>
                      </a:r>
                      <a:endParaRPr lang="zh-CN" altLang="en-US" dirty="0"/>
                    </a:p>
                  </a:txBody>
                  <a:tcPr/>
                </a:tc>
                <a:tc>
                  <a:txBody>
                    <a:bodyPr/>
                    <a:lstStyle/>
                    <a:p>
                      <a:r>
                        <a:rPr lang="zh-CN" altLang="en-US" dirty="0" smtClean="0"/>
                        <a:t>查看软件包信息</a:t>
                      </a:r>
                      <a:endParaRPr lang="zh-CN" altLang="en-US" dirty="0"/>
                    </a:p>
                  </a:txBody>
                  <a:tcPr/>
                </a:tc>
              </a:tr>
              <a:tr h="370840">
                <a:tc>
                  <a:txBody>
                    <a:bodyPr/>
                    <a:lstStyle/>
                    <a:p>
                      <a:r>
                        <a:rPr lang="en-US" altLang="zh-CN" b="1" dirty="0" smtClean="0">
                          <a:solidFill>
                            <a:srgbClr val="FF0000"/>
                          </a:solidFill>
                        </a:rPr>
                        <a:t>yum install </a:t>
                      </a:r>
                      <a:r>
                        <a:rPr lang="zh-CN" altLang="en-US" b="1" dirty="0" smtClean="0">
                          <a:solidFill>
                            <a:srgbClr val="FF0000"/>
                          </a:solidFill>
                        </a:rPr>
                        <a:t>软件包名称</a:t>
                      </a:r>
                      <a:endParaRPr lang="zh-CN" altLang="en-US" b="1" dirty="0">
                        <a:solidFill>
                          <a:srgbClr val="FF0000"/>
                        </a:solidFill>
                      </a:endParaRPr>
                    </a:p>
                  </a:txBody>
                  <a:tcPr/>
                </a:tc>
                <a:tc>
                  <a:txBody>
                    <a:bodyPr/>
                    <a:lstStyle/>
                    <a:p>
                      <a:r>
                        <a:rPr lang="zh-CN" altLang="en-US" dirty="0" smtClean="0">
                          <a:solidFill>
                            <a:srgbClr val="FF0000"/>
                          </a:solidFill>
                        </a:rPr>
                        <a:t>安装软件包</a:t>
                      </a:r>
                      <a:endParaRPr lang="zh-CN" altLang="en-US" dirty="0">
                        <a:solidFill>
                          <a:srgbClr val="FF0000"/>
                        </a:solidFill>
                      </a:endParaRPr>
                    </a:p>
                  </a:txBody>
                  <a:tcPr/>
                </a:tc>
              </a:tr>
              <a:tr h="370840">
                <a:tc>
                  <a:txBody>
                    <a:bodyPr/>
                    <a:lstStyle/>
                    <a:p>
                      <a:r>
                        <a:rPr lang="en-US" altLang="zh-CN" dirty="0" smtClean="0"/>
                        <a:t>yum reinstall </a:t>
                      </a:r>
                      <a:r>
                        <a:rPr lang="zh-CN" altLang="en-US" dirty="0" smtClean="0"/>
                        <a:t>软件包名称</a:t>
                      </a:r>
                      <a:endParaRPr lang="zh-CN" altLang="en-US" dirty="0"/>
                    </a:p>
                  </a:txBody>
                  <a:tcPr/>
                </a:tc>
                <a:tc>
                  <a:txBody>
                    <a:bodyPr/>
                    <a:lstStyle/>
                    <a:p>
                      <a:r>
                        <a:rPr lang="zh-CN" altLang="en-US" dirty="0" smtClean="0"/>
                        <a:t>重新安装软件包</a:t>
                      </a:r>
                      <a:endParaRPr lang="zh-CN" altLang="en-US" dirty="0"/>
                    </a:p>
                  </a:txBody>
                  <a:tcPr/>
                </a:tc>
              </a:tr>
              <a:tr h="370840">
                <a:tc>
                  <a:txBody>
                    <a:bodyPr/>
                    <a:lstStyle/>
                    <a:p>
                      <a:r>
                        <a:rPr lang="en-US" altLang="zh-CN" dirty="0" smtClean="0"/>
                        <a:t>yum update </a:t>
                      </a:r>
                      <a:r>
                        <a:rPr lang="zh-CN" altLang="en-US" dirty="0" smtClean="0"/>
                        <a:t>软件包名称</a:t>
                      </a:r>
                      <a:endParaRPr lang="zh-CN" altLang="en-US" dirty="0"/>
                    </a:p>
                  </a:txBody>
                  <a:tcPr/>
                </a:tc>
                <a:tc>
                  <a:txBody>
                    <a:bodyPr/>
                    <a:lstStyle/>
                    <a:p>
                      <a:r>
                        <a:rPr lang="zh-CN" altLang="en-US" dirty="0" smtClean="0"/>
                        <a:t>升级软件包</a:t>
                      </a:r>
                      <a:endParaRPr lang="zh-CN" altLang="en-US" dirty="0"/>
                    </a:p>
                  </a:txBody>
                  <a:tcPr/>
                </a:tc>
              </a:tr>
              <a:tr h="370840">
                <a:tc>
                  <a:txBody>
                    <a:bodyPr/>
                    <a:lstStyle/>
                    <a:p>
                      <a:r>
                        <a:rPr lang="en-US" altLang="zh-CN" b="1" dirty="0" smtClean="0">
                          <a:solidFill>
                            <a:srgbClr val="FF0000"/>
                          </a:solidFill>
                        </a:rPr>
                        <a:t>yum remove </a:t>
                      </a:r>
                      <a:r>
                        <a:rPr lang="zh-CN" altLang="en-US" b="1" dirty="0" smtClean="0">
                          <a:solidFill>
                            <a:srgbClr val="FF0000"/>
                          </a:solidFill>
                        </a:rPr>
                        <a:t>软件包</a:t>
                      </a:r>
                      <a:endParaRPr lang="zh-CN" altLang="en-US" b="1" dirty="0">
                        <a:solidFill>
                          <a:srgbClr val="FF0000"/>
                        </a:solidFill>
                      </a:endParaRPr>
                    </a:p>
                  </a:txBody>
                  <a:tcPr/>
                </a:tc>
                <a:tc>
                  <a:txBody>
                    <a:bodyPr/>
                    <a:lstStyle/>
                    <a:p>
                      <a:r>
                        <a:rPr lang="zh-CN" altLang="en-US" dirty="0" smtClean="0">
                          <a:solidFill>
                            <a:srgbClr val="FF0000"/>
                          </a:solidFill>
                        </a:rPr>
                        <a:t>移除软件包</a:t>
                      </a:r>
                      <a:endParaRPr lang="zh-CN" altLang="en-US" dirty="0">
                        <a:solidFill>
                          <a:srgbClr val="FF0000"/>
                        </a:solidFill>
                      </a:endParaRPr>
                    </a:p>
                  </a:txBody>
                  <a:tcPr/>
                </a:tc>
              </a:tr>
              <a:tr h="370840">
                <a:tc>
                  <a:txBody>
                    <a:bodyPr/>
                    <a:lstStyle/>
                    <a:p>
                      <a:r>
                        <a:rPr lang="en-US" altLang="zh-CN" dirty="0" smtClean="0"/>
                        <a:t>yum clean all</a:t>
                      </a:r>
                      <a:endParaRPr lang="zh-CN" altLang="en-US" dirty="0"/>
                    </a:p>
                  </a:txBody>
                  <a:tcPr/>
                </a:tc>
                <a:tc>
                  <a:txBody>
                    <a:bodyPr/>
                    <a:lstStyle/>
                    <a:p>
                      <a:r>
                        <a:rPr lang="zh-CN" altLang="en-US" dirty="0" smtClean="0"/>
                        <a:t>清除所有仓库缓存</a:t>
                      </a:r>
                      <a:endParaRPr lang="zh-CN" altLang="en-US" dirty="0"/>
                    </a:p>
                  </a:txBody>
                  <a:tcPr/>
                </a:tc>
              </a:tr>
              <a:tr h="370840">
                <a:tc>
                  <a:txBody>
                    <a:bodyPr/>
                    <a:lstStyle/>
                    <a:p>
                      <a:r>
                        <a:rPr lang="en-US" altLang="zh-CN" dirty="0" smtClean="0"/>
                        <a:t>yum check-update</a:t>
                      </a:r>
                      <a:endParaRPr lang="zh-CN" altLang="en-US" dirty="0"/>
                    </a:p>
                  </a:txBody>
                  <a:tcPr/>
                </a:tc>
                <a:tc>
                  <a:txBody>
                    <a:bodyPr/>
                    <a:lstStyle/>
                    <a:p>
                      <a:r>
                        <a:rPr lang="zh-CN" altLang="en-US" dirty="0" smtClean="0"/>
                        <a:t>检查可更新的软件包</a:t>
                      </a:r>
                      <a:endParaRPr lang="zh-CN" altLang="en-US" dirty="0"/>
                    </a:p>
                  </a:txBody>
                  <a:tcPr/>
                </a:tc>
              </a:tr>
              <a:tr h="370840">
                <a:tc>
                  <a:txBody>
                    <a:bodyPr/>
                    <a:lstStyle/>
                    <a:p>
                      <a:r>
                        <a:rPr lang="en-US" altLang="zh-CN" dirty="0" smtClean="0"/>
                        <a:t>yum </a:t>
                      </a:r>
                      <a:r>
                        <a:rPr lang="en-US" altLang="zh-CN" dirty="0" err="1" smtClean="0"/>
                        <a:t>grouplist</a:t>
                      </a:r>
                      <a:endParaRPr lang="zh-CN" altLang="en-US" dirty="0"/>
                    </a:p>
                  </a:txBody>
                  <a:tcPr/>
                </a:tc>
                <a:tc>
                  <a:txBody>
                    <a:bodyPr/>
                    <a:lstStyle/>
                    <a:p>
                      <a:r>
                        <a:rPr lang="zh-CN" altLang="en-US" dirty="0" smtClean="0"/>
                        <a:t>查看系统中已经安装的软件包组</a:t>
                      </a:r>
                      <a:endParaRPr lang="zh-CN" altLang="en-US" dirty="0"/>
                    </a:p>
                  </a:txBody>
                  <a:tcPr/>
                </a:tc>
              </a:tr>
              <a:tr h="370840">
                <a:tc>
                  <a:txBody>
                    <a:bodyPr/>
                    <a:lstStyle/>
                    <a:p>
                      <a:r>
                        <a:rPr lang="en-US" altLang="zh-CN" dirty="0" smtClean="0"/>
                        <a:t>yum </a:t>
                      </a:r>
                      <a:r>
                        <a:rPr lang="en-US" altLang="zh-CN" dirty="0" err="1" smtClean="0"/>
                        <a:t>groupinstall</a:t>
                      </a:r>
                      <a:r>
                        <a:rPr lang="en-US" altLang="zh-CN" dirty="0" smtClean="0"/>
                        <a:t> </a:t>
                      </a:r>
                      <a:r>
                        <a:rPr lang="zh-CN" altLang="en-US" dirty="0" smtClean="0"/>
                        <a:t>软件包组</a:t>
                      </a:r>
                      <a:endParaRPr lang="zh-CN" altLang="en-US" dirty="0"/>
                    </a:p>
                  </a:txBody>
                  <a:tcPr/>
                </a:tc>
                <a:tc>
                  <a:txBody>
                    <a:bodyPr/>
                    <a:lstStyle/>
                    <a:p>
                      <a:r>
                        <a:rPr lang="zh-CN" altLang="en-US" dirty="0" smtClean="0"/>
                        <a:t>安装指定的软件包组</a:t>
                      </a:r>
                      <a:endParaRPr lang="zh-CN" altLang="en-US" dirty="0"/>
                    </a:p>
                  </a:txBody>
                  <a:tcPr/>
                </a:tc>
              </a:tr>
              <a:tr h="370840">
                <a:tc>
                  <a:txBody>
                    <a:bodyPr/>
                    <a:lstStyle/>
                    <a:p>
                      <a:r>
                        <a:rPr lang="en-US" altLang="zh-CN" dirty="0" smtClean="0"/>
                        <a:t>yum </a:t>
                      </a:r>
                      <a:r>
                        <a:rPr lang="en-US" altLang="zh-CN" dirty="0" err="1" smtClean="0"/>
                        <a:t>groupremove</a:t>
                      </a:r>
                      <a:r>
                        <a:rPr lang="en-US" altLang="zh-CN" dirty="0" smtClean="0"/>
                        <a:t> </a:t>
                      </a:r>
                      <a:r>
                        <a:rPr lang="zh-CN" altLang="en-US" dirty="0" smtClean="0"/>
                        <a:t>软件包组</a:t>
                      </a:r>
                      <a:endParaRPr lang="zh-CN" altLang="en-US" dirty="0"/>
                    </a:p>
                  </a:txBody>
                  <a:tcPr/>
                </a:tc>
                <a:tc>
                  <a:txBody>
                    <a:bodyPr/>
                    <a:lstStyle/>
                    <a:p>
                      <a:r>
                        <a:rPr lang="zh-CN" altLang="en-US" dirty="0" smtClean="0"/>
                        <a:t>移除指定的软件包组</a:t>
                      </a:r>
                      <a:endParaRPr lang="zh-CN" altLang="en-US" dirty="0"/>
                    </a:p>
                  </a:txBody>
                  <a:tcPr/>
                </a:tc>
              </a:tr>
              <a:tr h="370840">
                <a:tc>
                  <a:txBody>
                    <a:bodyPr/>
                    <a:lstStyle/>
                    <a:p>
                      <a:r>
                        <a:rPr lang="en-US" altLang="zh-CN" dirty="0" smtClean="0"/>
                        <a:t>yum </a:t>
                      </a:r>
                      <a:r>
                        <a:rPr lang="en-US" altLang="zh-CN" dirty="0" err="1" smtClean="0"/>
                        <a:t>groupinfo</a:t>
                      </a:r>
                      <a:r>
                        <a:rPr lang="en-US" altLang="zh-CN" dirty="0" smtClean="0"/>
                        <a:t> </a:t>
                      </a:r>
                      <a:r>
                        <a:rPr lang="zh-CN" altLang="en-US" dirty="0" smtClean="0"/>
                        <a:t>软件包组</a:t>
                      </a:r>
                      <a:endParaRPr lang="zh-CN" altLang="en-US" dirty="0"/>
                    </a:p>
                  </a:txBody>
                  <a:tcPr/>
                </a:tc>
                <a:tc>
                  <a:txBody>
                    <a:bodyPr/>
                    <a:lstStyle/>
                    <a:p>
                      <a:r>
                        <a:rPr lang="zh-CN" altLang="en-US" dirty="0" smtClean="0"/>
                        <a:t>查询指定的软件包组信息</a:t>
                      </a:r>
                      <a:endParaRPr lang="zh-CN" altLang="en-US" dirty="0"/>
                    </a:p>
                  </a:txBody>
                  <a:tcPr/>
                </a:tc>
              </a:tr>
            </a:tbl>
          </a:graphicData>
        </a:graphic>
      </p:graphicFrame>
      <p:sp>
        <p:nvSpPr>
          <p:cNvPr id="3" name="标题 2"/>
          <p:cNvSpPr>
            <a:spLocks noGrp="1"/>
          </p:cNvSpPr>
          <p:nvPr>
            <p:ph type="title"/>
          </p:nvPr>
        </p:nvSpPr>
        <p:spPr>
          <a:xfrm>
            <a:off x="433831" y="369454"/>
            <a:ext cx="6158811" cy="435526"/>
          </a:xfrm>
        </p:spPr>
        <p:txBody>
          <a:bodyPr/>
          <a:lstStyle/>
          <a:p>
            <a:r>
              <a:rPr lang="en-US" altLang="zh-CN" dirty="0" smtClean="0"/>
              <a:t>2.3.2 CentOS</a:t>
            </a:r>
            <a:r>
              <a:rPr lang="zh-CN" altLang="en-US" dirty="0" smtClean="0"/>
              <a:t>软件管理 </a:t>
            </a:r>
            <a:r>
              <a:rPr lang="en-US" altLang="zh-CN" dirty="0" smtClean="0"/>
              <a:t>– </a:t>
            </a:r>
            <a:r>
              <a:rPr lang="zh-CN" altLang="en-US" dirty="0" smtClean="0"/>
              <a:t>常用</a:t>
            </a:r>
            <a:r>
              <a:rPr lang="en-US" altLang="zh-CN" dirty="0" smtClean="0"/>
              <a:t>Yum</a:t>
            </a:r>
            <a:r>
              <a:rPr lang="zh-CN" altLang="en-US" dirty="0" smtClean="0"/>
              <a:t>命令</a:t>
            </a:r>
            <a:endParaRPr lang="zh-CN" altLang="en-US" dirty="0"/>
          </a:p>
        </p:txBody>
      </p:sp>
    </p:spTree>
    <p:extLst>
      <p:ext uri="{BB962C8B-B14F-4D97-AF65-F5344CB8AC3E}">
        <p14:creationId xmlns:p14="http://schemas.microsoft.com/office/powerpoint/2010/main" val="21249291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a:off x="6097587" y="1089025"/>
            <a:ext cx="33192" cy="420658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5827557" y="2439684"/>
            <a:ext cx="5323915" cy="2312195"/>
            <a:chOff x="3349909" y="2697348"/>
            <a:chExt cx="5323915" cy="2312195"/>
          </a:xfrm>
        </p:grpSpPr>
        <p:grpSp>
          <p:nvGrpSpPr>
            <p:cNvPr id="7" name="组合 6"/>
            <p:cNvGrpSpPr/>
            <p:nvPr/>
          </p:nvGrpSpPr>
          <p:grpSpPr>
            <a:xfrm>
              <a:off x="3349911" y="2697941"/>
              <a:ext cx="652339" cy="615696"/>
              <a:chOff x="1840088" y="1310496"/>
              <a:chExt cx="489127" cy="461665"/>
            </a:xfrm>
          </p:grpSpPr>
          <p:sp>
            <p:nvSpPr>
              <p:cNvPr id="8" name="圆角矩形 7"/>
              <p:cNvSpPr/>
              <p:nvPr/>
            </p:nvSpPr>
            <p:spPr>
              <a:xfrm>
                <a:off x="1840088" y="1310496"/>
                <a:ext cx="489127" cy="461665"/>
              </a:xfrm>
              <a:prstGeom prst="roundRect">
                <a:avLst/>
              </a:prstGeom>
              <a:solidFill>
                <a:srgbClr val="D82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9" name="TextBox 8"/>
              <p:cNvSpPr txBox="1"/>
              <p:nvPr/>
            </p:nvSpPr>
            <p:spPr>
              <a:xfrm>
                <a:off x="1840088" y="1369708"/>
                <a:ext cx="489127" cy="346169"/>
              </a:xfrm>
              <a:prstGeom prst="rect">
                <a:avLst/>
              </a:prstGeom>
              <a:noFill/>
            </p:spPr>
            <p:txBody>
              <a:bodyPr wrap="square" rtlCol="0" anchor="ctr">
                <a:spAutoFit/>
              </a:bodyPr>
              <a:lstStyle/>
              <a:p>
                <a:pPr algn="ctr"/>
                <a:r>
                  <a:rPr lang="en-US" altLang="zh-CN" sz="2400" b="1" dirty="0" smtClean="0">
                    <a:solidFill>
                      <a:schemeClr val="bg1"/>
                    </a:solidFill>
                    <a:latin typeface="+mn-ea"/>
                  </a:rPr>
                  <a:t>1</a:t>
                </a:r>
                <a:endParaRPr lang="zh-CN" altLang="en-US" sz="2400" b="1" dirty="0">
                  <a:solidFill>
                    <a:schemeClr val="bg1"/>
                  </a:solidFill>
                  <a:latin typeface="+mn-ea"/>
                </a:endParaRPr>
              </a:p>
            </p:txBody>
          </p:sp>
        </p:grpSp>
        <p:grpSp>
          <p:nvGrpSpPr>
            <p:cNvPr id="10" name="组合 9"/>
            <p:cNvGrpSpPr/>
            <p:nvPr/>
          </p:nvGrpSpPr>
          <p:grpSpPr>
            <a:xfrm>
              <a:off x="3349911" y="3539080"/>
              <a:ext cx="652339" cy="615696"/>
              <a:chOff x="1840088" y="1310496"/>
              <a:chExt cx="489127" cy="461665"/>
            </a:xfrm>
          </p:grpSpPr>
          <p:sp>
            <p:nvSpPr>
              <p:cNvPr id="11" name="圆角矩形 10"/>
              <p:cNvSpPr/>
              <p:nvPr/>
            </p:nvSpPr>
            <p:spPr>
              <a:xfrm>
                <a:off x="1840088" y="1310496"/>
                <a:ext cx="489127" cy="461665"/>
              </a:xfrm>
              <a:prstGeom prst="roundRect">
                <a:avLst/>
              </a:prstGeom>
              <a:solidFill>
                <a:srgbClr val="D82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12" name="TextBox 11"/>
              <p:cNvSpPr txBox="1"/>
              <p:nvPr/>
            </p:nvSpPr>
            <p:spPr>
              <a:xfrm>
                <a:off x="1840088" y="1369708"/>
                <a:ext cx="489127" cy="346169"/>
              </a:xfrm>
              <a:prstGeom prst="rect">
                <a:avLst/>
              </a:prstGeom>
              <a:noFill/>
            </p:spPr>
            <p:txBody>
              <a:bodyPr wrap="square" rtlCol="0" anchor="ctr">
                <a:spAutoFit/>
              </a:bodyPr>
              <a:lstStyle/>
              <a:p>
                <a:pPr algn="ctr"/>
                <a:r>
                  <a:rPr lang="en-US" altLang="zh-CN" sz="2400" b="1" dirty="0" smtClean="0">
                    <a:solidFill>
                      <a:schemeClr val="bg1"/>
                    </a:solidFill>
                    <a:latin typeface="+mn-ea"/>
                  </a:rPr>
                  <a:t>2</a:t>
                </a:r>
                <a:endParaRPr lang="zh-CN" altLang="en-US" sz="2400" b="1" dirty="0">
                  <a:solidFill>
                    <a:schemeClr val="bg1"/>
                  </a:solidFill>
                  <a:latin typeface="+mn-ea"/>
                </a:endParaRPr>
              </a:p>
            </p:txBody>
          </p:sp>
        </p:grpSp>
        <p:grpSp>
          <p:nvGrpSpPr>
            <p:cNvPr id="13" name="组合 12"/>
            <p:cNvGrpSpPr/>
            <p:nvPr/>
          </p:nvGrpSpPr>
          <p:grpSpPr>
            <a:xfrm>
              <a:off x="3349909" y="4393847"/>
              <a:ext cx="652339" cy="615696"/>
              <a:chOff x="1840088" y="1310496"/>
              <a:chExt cx="489127" cy="461665"/>
            </a:xfrm>
          </p:grpSpPr>
          <p:sp>
            <p:nvSpPr>
              <p:cNvPr id="14" name="圆角矩形 13"/>
              <p:cNvSpPr/>
              <p:nvPr/>
            </p:nvSpPr>
            <p:spPr>
              <a:xfrm>
                <a:off x="1840088" y="1310496"/>
                <a:ext cx="489127" cy="461665"/>
              </a:xfrm>
              <a:prstGeom prst="roundRect">
                <a:avLst/>
              </a:prstGeom>
              <a:solidFill>
                <a:srgbClr val="D82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n-ea"/>
                </a:endParaRPr>
              </a:p>
            </p:txBody>
          </p:sp>
          <p:sp>
            <p:nvSpPr>
              <p:cNvPr id="15" name="TextBox 14"/>
              <p:cNvSpPr txBox="1"/>
              <p:nvPr/>
            </p:nvSpPr>
            <p:spPr>
              <a:xfrm>
                <a:off x="1840088" y="1369708"/>
                <a:ext cx="489127" cy="346169"/>
              </a:xfrm>
              <a:prstGeom prst="rect">
                <a:avLst/>
              </a:prstGeom>
              <a:noFill/>
            </p:spPr>
            <p:txBody>
              <a:bodyPr wrap="square" rtlCol="0" anchor="ctr">
                <a:spAutoFit/>
              </a:bodyPr>
              <a:lstStyle/>
              <a:p>
                <a:pPr algn="ctr"/>
                <a:r>
                  <a:rPr lang="en-US" altLang="zh-CN" sz="2400" b="1" dirty="0" smtClean="0">
                    <a:solidFill>
                      <a:schemeClr val="bg1"/>
                    </a:solidFill>
                    <a:latin typeface="+mn-ea"/>
                  </a:rPr>
                  <a:t>3</a:t>
                </a:r>
                <a:endParaRPr lang="zh-CN" altLang="en-US" sz="2400" b="1" dirty="0">
                  <a:solidFill>
                    <a:schemeClr val="bg1"/>
                  </a:solidFill>
                  <a:latin typeface="+mn-ea"/>
                </a:endParaRPr>
              </a:p>
            </p:txBody>
          </p:sp>
        </p:grpSp>
        <p:sp>
          <p:nvSpPr>
            <p:cNvPr id="16" name="AutoShape 9"/>
            <p:cNvSpPr>
              <a:spLocks noChangeArrowheads="1"/>
            </p:cNvSpPr>
            <p:nvPr/>
          </p:nvSpPr>
          <p:spPr bwMode="gray">
            <a:xfrm>
              <a:off x="4002252" y="4373241"/>
              <a:ext cx="4671572" cy="615696"/>
            </a:xfrm>
            <a:prstGeom prst="roundRect">
              <a:avLst>
                <a:gd name="adj" fmla="val 50000"/>
              </a:avLst>
            </a:prstGeom>
            <a:solidFill>
              <a:schemeClr val="bg1">
                <a:lumMod val="50000"/>
              </a:schemeClr>
            </a:solidFill>
            <a:ln w="19050" algn="ctr">
              <a:solidFill>
                <a:schemeClr val="bg1">
                  <a:lumMod val="50000"/>
                </a:schemeClr>
              </a:solidFill>
              <a:round/>
              <a:headEnd/>
              <a:tailEnd/>
            </a:ln>
            <a:extLst/>
          </p:spPr>
          <p:txBody>
            <a:bodyPr wrap="none" lIns="121944" tIns="60972" rIns="121944" bIns="60972"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400" b="1" dirty="0">
                  <a:solidFill>
                    <a:schemeClr val="bg1"/>
                  </a:solidFill>
                  <a:latin typeface="+mn-ea"/>
                  <a:ea typeface="+mn-ea"/>
                </a:rPr>
                <a:t>远程终端工具</a:t>
              </a:r>
              <a:endParaRPr lang="en-US" altLang="zh-CN" sz="2400" b="1" dirty="0">
                <a:solidFill>
                  <a:schemeClr val="bg1"/>
                </a:solidFill>
                <a:latin typeface="+mn-ea"/>
                <a:ea typeface="+mn-ea"/>
              </a:endParaRPr>
            </a:p>
          </p:txBody>
        </p:sp>
        <p:sp>
          <p:nvSpPr>
            <p:cNvPr id="17" name="AutoShape 9"/>
            <p:cNvSpPr>
              <a:spLocks noChangeArrowheads="1"/>
            </p:cNvSpPr>
            <p:nvPr/>
          </p:nvSpPr>
          <p:spPr bwMode="gray">
            <a:xfrm>
              <a:off x="4002252" y="2697348"/>
              <a:ext cx="4671572" cy="615696"/>
            </a:xfrm>
            <a:prstGeom prst="roundRect">
              <a:avLst>
                <a:gd name="adj" fmla="val 50000"/>
              </a:avLst>
            </a:prstGeom>
            <a:noFill/>
            <a:ln w="19050" algn="ctr">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wrap="none" lIns="121944" tIns="60972" rIns="121944" bIns="60972"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b="1" dirty="0">
                  <a:latin typeface="+mn-ea"/>
                  <a:ea typeface="+mn-ea"/>
                </a:rPr>
                <a:t>Linux</a:t>
              </a:r>
              <a:r>
                <a:rPr lang="zh-CN" altLang="en-US" sz="2400" b="1" dirty="0">
                  <a:latin typeface="+mn-ea"/>
                  <a:ea typeface="+mn-ea"/>
                </a:rPr>
                <a:t>是什么</a:t>
              </a:r>
              <a:endParaRPr lang="en-US" altLang="zh-CN" sz="2400" b="1" dirty="0">
                <a:latin typeface="+mn-ea"/>
                <a:ea typeface="+mn-ea"/>
              </a:endParaRPr>
            </a:p>
          </p:txBody>
        </p:sp>
        <p:sp>
          <p:nvSpPr>
            <p:cNvPr id="18" name="AutoShape 9"/>
            <p:cNvSpPr>
              <a:spLocks noChangeArrowheads="1"/>
            </p:cNvSpPr>
            <p:nvPr/>
          </p:nvSpPr>
          <p:spPr bwMode="gray">
            <a:xfrm>
              <a:off x="4002252" y="3539079"/>
              <a:ext cx="4671572" cy="615696"/>
            </a:xfrm>
            <a:prstGeom prst="roundRect">
              <a:avLst>
                <a:gd name="adj" fmla="val 50000"/>
              </a:avLst>
            </a:prstGeom>
            <a:noFill/>
            <a:ln w="19050" algn="ctr">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wrap="none" lIns="121944" tIns="60972" rIns="121944" bIns="60972"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b="1" dirty="0">
                  <a:latin typeface="+mn-ea"/>
                  <a:ea typeface="+mn-ea"/>
                </a:rPr>
                <a:t>CentOS</a:t>
              </a:r>
              <a:r>
                <a:rPr lang="zh-CN" altLang="en-US" sz="2400" b="1" dirty="0">
                  <a:latin typeface="+mn-ea"/>
                  <a:ea typeface="+mn-ea"/>
                </a:rPr>
                <a:t>安装</a:t>
              </a:r>
              <a:endParaRPr lang="en-US" altLang="zh-CN" sz="2400" b="1" dirty="0">
                <a:latin typeface="+mn-ea"/>
                <a:ea typeface="+mn-ea"/>
              </a:endParaRPr>
            </a:p>
          </p:txBody>
        </p:sp>
      </p:grpSp>
      <p:grpSp>
        <p:nvGrpSpPr>
          <p:cNvPr id="28" name="组合 27"/>
          <p:cNvGrpSpPr/>
          <p:nvPr/>
        </p:nvGrpSpPr>
        <p:grpSpPr>
          <a:xfrm>
            <a:off x="0" y="1089025"/>
            <a:ext cx="12195175" cy="5770563"/>
            <a:chOff x="0" y="1089025"/>
            <a:chExt cx="12195175" cy="5770563"/>
          </a:xfrm>
        </p:grpSpPr>
        <p:cxnSp>
          <p:nvCxnSpPr>
            <p:cNvPr id="21" name="直接连接符 20"/>
            <p:cNvCxnSpPr/>
            <p:nvPr/>
          </p:nvCxnSpPr>
          <p:spPr>
            <a:xfrm>
              <a:off x="0" y="1089025"/>
              <a:ext cx="12195175" cy="0"/>
            </a:xfrm>
            <a:prstGeom prst="line">
              <a:avLst/>
            </a:prstGeom>
            <a:ln w="28575">
              <a:solidFill>
                <a:srgbClr val="BE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1089025"/>
              <a:ext cx="2677207" cy="57705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2677207" y="1089025"/>
              <a:ext cx="3420380" cy="5770563"/>
            </a:xfrm>
            <a:prstGeom prst="triangle">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877007" y="3418239"/>
            <a:ext cx="2115235" cy="769441"/>
          </a:xfrm>
          <a:prstGeom prst="rect">
            <a:avLst/>
          </a:prstGeom>
          <a:noFill/>
        </p:spPr>
        <p:txBody>
          <a:bodyPr wrap="square" rtlCol="0">
            <a:spAutoFit/>
          </a:bodyPr>
          <a:lstStyle/>
          <a:p>
            <a:r>
              <a:rPr lang="zh-CN" altLang="en-US" sz="4400" b="1" dirty="0" smtClean="0">
                <a:solidFill>
                  <a:schemeClr val="bg1"/>
                </a:solidFill>
              </a:rPr>
              <a:t>目   录</a:t>
            </a:r>
            <a:endParaRPr lang="zh-CN" altLang="en-US" sz="4400" b="1" dirty="0">
              <a:solidFill>
                <a:schemeClr val="bg1"/>
              </a:solidFill>
            </a:endParaRPr>
          </a:p>
        </p:txBody>
      </p:sp>
    </p:spTree>
    <p:extLst>
      <p:ext uri="{BB962C8B-B14F-4D97-AF65-F5344CB8AC3E}">
        <p14:creationId xmlns:p14="http://schemas.microsoft.com/office/powerpoint/2010/main" val="34721271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err="1" smtClean="0"/>
              <a:t>Xmanager</a:t>
            </a:r>
            <a:r>
              <a:rPr lang="en-US" altLang="zh-CN" dirty="0" smtClean="0"/>
              <a:t> </a:t>
            </a:r>
            <a:r>
              <a:rPr lang="zh-CN" altLang="en-US" dirty="0" smtClean="0">
                <a:latin typeface="Calibri" pitchFamily="34" charset="0"/>
              </a:rPr>
              <a:t>是</a:t>
            </a:r>
            <a:r>
              <a:rPr lang="zh-CN" altLang="en-US" dirty="0">
                <a:latin typeface="Calibri" pitchFamily="34" charset="0"/>
              </a:rPr>
              <a:t>全新标准的跨平台集成解决方案</a:t>
            </a:r>
            <a:endParaRPr lang="en-US" altLang="zh-CN" dirty="0" smtClean="0"/>
          </a:p>
          <a:p>
            <a:pPr lvl="1"/>
            <a:r>
              <a:rPr lang="en-US" altLang="zh-CN" dirty="0" err="1" smtClean="0"/>
              <a:t>Xshell</a:t>
            </a:r>
            <a:r>
              <a:rPr lang="en-US" altLang="zh-CN" dirty="0" smtClean="0"/>
              <a:t> </a:t>
            </a:r>
            <a:r>
              <a:rPr lang="zh-CN" altLang="en-US" dirty="0" smtClean="0"/>
              <a:t>： </a:t>
            </a:r>
            <a:r>
              <a:rPr lang="en-US" altLang="zh-CN" dirty="0"/>
              <a:t>SSH</a:t>
            </a:r>
            <a:r>
              <a:rPr lang="zh-CN" altLang="en-US" dirty="0"/>
              <a:t>，</a:t>
            </a:r>
            <a:r>
              <a:rPr lang="en-US" altLang="zh-CN" dirty="0"/>
              <a:t>TELNET</a:t>
            </a:r>
            <a:r>
              <a:rPr lang="zh-CN" altLang="en-US" dirty="0"/>
              <a:t>，和</a:t>
            </a:r>
            <a:r>
              <a:rPr lang="en-US" altLang="zh-CN" dirty="0"/>
              <a:t>RLOGIN</a:t>
            </a:r>
            <a:r>
              <a:rPr lang="zh-CN" altLang="en-US" dirty="0"/>
              <a:t>终端仿真软件</a:t>
            </a:r>
            <a:endParaRPr lang="en-US" altLang="zh-CN" dirty="0" smtClean="0"/>
          </a:p>
          <a:p>
            <a:pPr lvl="1"/>
            <a:r>
              <a:rPr lang="en-US" altLang="zh-CN" dirty="0" err="1" smtClean="0"/>
              <a:t>Xftp</a:t>
            </a:r>
            <a:r>
              <a:rPr lang="en-US" altLang="zh-CN" dirty="0" smtClean="0"/>
              <a:t> </a:t>
            </a:r>
            <a:r>
              <a:rPr lang="zh-CN" altLang="en-US" dirty="0" smtClean="0"/>
              <a:t>：</a:t>
            </a:r>
            <a:r>
              <a:rPr lang="en-US" altLang="zh-CN" dirty="0"/>
              <a:t>FTP</a:t>
            </a:r>
            <a:r>
              <a:rPr lang="zh-CN" altLang="en-US" dirty="0"/>
              <a:t>和</a:t>
            </a:r>
            <a:r>
              <a:rPr lang="en-US" altLang="zh-CN" dirty="0"/>
              <a:t>SFTP</a:t>
            </a:r>
            <a:r>
              <a:rPr lang="zh-CN" altLang="en-US" dirty="0"/>
              <a:t>文件</a:t>
            </a:r>
            <a:r>
              <a:rPr lang="zh-CN" altLang="en-US" dirty="0" smtClean="0"/>
              <a:t>传输</a:t>
            </a:r>
            <a:r>
              <a:rPr lang="zh-CN" altLang="en-US" dirty="0"/>
              <a:t>工具</a:t>
            </a:r>
            <a:endParaRPr lang="en-US" altLang="zh-CN" dirty="0" smtClean="0"/>
          </a:p>
          <a:p>
            <a:pPr lvl="1"/>
            <a:r>
              <a:rPr lang="en-US" altLang="zh-CN" dirty="0" err="1" smtClean="0"/>
              <a:t>Xbrowser</a:t>
            </a:r>
            <a:r>
              <a:rPr lang="en-US" altLang="zh-CN" dirty="0" smtClean="0"/>
              <a:t> </a:t>
            </a:r>
            <a:r>
              <a:rPr lang="zh-CN" altLang="en-US" dirty="0"/>
              <a:t>：连接</a:t>
            </a:r>
            <a:r>
              <a:rPr lang="en-US" altLang="zh-CN" dirty="0"/>
              <a:t>Linux</a:t>
            </a:r>
            <a:r>
              <a:rPr lang="zh-CN" altLang="en-US" dirty="0"/>
              <a:t>远程</a:t>
            </a:r>
            <a:r>
              <a:rPr lang="zh-CN" altLang="en-US" dirty="0" smtClean="0"/>
              <a:t>桌面图形化管理</a:t>
            </a:r>
            <a:r>
              <a:rPr lang="zh-CN" altLang="en-US" dirty="0" smtClean="0"/>
              <a:t>工具</a:t>
            </a:r>
            <a:endParaRPr lang="en-US" altLang="zh-CN" dirty="0" smtClean="0"/>
          </a:p>
          <a:p>
            <a:pPr marL="544388" lvl="1" indent="0">
              <a:buNone/>
            </a:pPr>
            <a:r>
              <a:rPr lang="en-US" altLang="zh-CN" dirty="0"/>
              <a:t>http://softdown.hikvision.com.cn/</a:t>
            </a:r>
            <a:endParaRPr lang="en-US" altLang="zh-CN" dirty="0" smtClean="0"/>
          </a:p>
          <a:p>
            <a:endParaRPr lang="en-US" altLang="zh-CN" dirty="0"/>
          </a:p>
          <a:p>
            <a:r>
              <a:rPr lang="en-US" altLang="zh-CN" dirty="0" err="1"/>
              <a:t>SecureCRT</a:t>
            </a:r>
            <a:r>
              <a:rPr lang="zh-CN" altLang="en-US" dirty="0"/>
              <a:t>和</a:t>
            </a:r>
            <a:r>
              <a:rPr lang="en-US" altLang="zh-CN" dirty="0" err="1"/>
              <a:t>SecureFX</a:t>
            </a:r>
            <a:endParaRPr lang="zh-CN" altLang="en-US" dirty="0"/>
          </a:p>
          <a:p>
            <a:endParaRPr lang="en-US" altLang="zh-CN" dirty="0" smtClean="0"/>
          </a:p>
          <a:p>
            <a:r>
              <a:rPr lang="en-US" altLang="zh-CN" dirty="0" smtClean="0"/>
              <a:t>Putty</a:t>
            </a:r>
          </a:p>
        </p:txBody>
      </p:sp>
      <p:sp>
        <p:nvSpPr>
          <p:cNvPr id="3" name="标题 2"/>
          <p:cNvSpPr>
            <a:spLocks noGrp="1"/>
          </p:cNvSpPr>
          <p:nvPr>
            <p:ph type="title"/>
          </p:nvPr>
        </p:nvSpPr>
        <p:spPr/>
        <p:txBody>
          <a:bodyPr/>
          <a:lstStyle/>
          <a:p>
            <a:r>
              <a:rPr lang="zh-CN" altLang="en-US" dirty="0" smtClean="0"/>
              <a:t>远程终端工具</a:t>
            </a:r>
            <a:endParaRPr lang="zh-CN" altLang="en-US" dirty="0"/>
          </a:p>
        </p:txBody>
      </p:sp>
    </p:spTree>
    <p:extLst>
      <p:ext uri="{BB962C8B-B14F-4D97-AF65-F5344CB8AC3E}">
        <p14:creationId xmlns:p14="http://schemas.microsoft.com/office/powerpoint/2010/main" val="2898933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5.Xmanage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97025" y="1089025"/>
            <a:ext cx="9001125" cy="5400675"/>
          </a:xfrm>
        </p:spPr>
      </p:pic>
      <p:sp>
        <p:nvSpPr>
          <p:cNvPr id="3" name="标题 2"/>
          <p:cNvSpPr>
            <a:spLocks noGrp="1"/>
          </p:cNvSpPr>
          <p:nvPr>
            <p:ph type="title"/>
          </p:nvPr>
        </p:nvSpPr>
        <p:spPr/>
        <p:txBody>
          <a:bodyPr/>
          <a:lstStyle/>
          <a:p>
            <a:r>
              <a:rPr lang="en-US" altLang="zh-CN" dirty="0" err="1" smtClean="0"/>
              <a:t>Xmanager</a:t>
            </a:r>
            <a:r>
              <a:rPr lang="en-US" altLang="zh-CN" dirty="0" smtClean="0"/>
              <a:t> - </a:t>
            </a:r>
            <a:r>
              <a:rPr lang="en-US" altLang="zh-CN" dirty="0" err="1" smtClean="0"/>
              <a:t>XShell</a:t>
            </a:r>
            <a:endParaRPr lang="zh-CN" altLang="en-US" dirty="0"/>
          </a:p>
        </p:txBody>
      </p:sp>
    </p:spTree>
    <p:extLst>
      <p:ext uri="{BB962C8B-B14F-4D97-AF65-F5344CB8AC3E}">
        <p14:creationId xmlns:p14="http://schemas.microsoft.com/office/powerpoint/2010/main" val="12869630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idx="1"/>
            <p:extLst>
              <p:ext uri="{D42A27DB-BD31-4B8C-83A1-F6EECF244321}">
                <p14:modId xmlns:p14="http://schemas.microsoft.com/office/powerpoint/2010/main" val="2680943024"/>
              </p:ext>
            </p:extLst>
          </p:nvPr>
        </p:nvGraphicFramePr>
        <p:xfrm>
          <a:off x="336550" y="1089025"/>
          <a:ext cx="11522075" cy="5400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r>
              <a:rPr lang="en-US" altLang="zh-CN" dirty="0" smtClean="0"/>
              <a:t>Linux</a:t>
            </a:r>
            <a:r>
              <a:rPr lang="zh-CN" altLang="en-US" dirty="0" smtClean="0"/>
              <a:t>是什么</a:t>
            </a:r>
            <a:endParaRPr lang="zh-CN" altLang="en-US" dirty="0"/>
          </a:p>
        </p:txBody>
      </p:sp>
    </p:spTree>
    <p:extLst>
      <p:ext uri="{BB962C8B-B14F-4D97-AF65-F5344CB8AC3E}">
        <p14:creationId xmlns:p14="http://schemas.microsoft.com/office/powerpoint/2010/main" val="11188877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550" y="1089025"/>
            <a:ext cx="2088630" cy="5400675"/>
          </a:xfrm>
        </p:spPr>
        <p:txBody>
          <a:bodyPr/>
          <a:lstStyle/>
          <a:p>
            <a:pPr marL="0" indent="0">
              <a:buNone/>
            </a:pPr>
            <a:r>
              <a:rPr lang="en-US" altLang="zh-CN" dirty="0" smtClean="0"/>
              <a:t>ls</a:t>
            </a:r>
          </a:p>
          <a:p>
            <a:pPr marL="0" indent="0">
              <a:buNone/>
            </a:pPr>
            <a:r>
              <a:rPr lang="en-US" altLang="zh-CN" dirty="0" smtClean="0"/>
              <a:t>cd </a:t>
            </a:r>
          </a:p>
          <a:p>
            <a:pPr marL="0" indent="0">
              <a:buNone/>
            </a:pPr>
            <a:r>
              <a:rPr lang="en-US" altLang="zh-CN" dirty="0" err="1" smtClean="0"/>
              <a:t>pwd</a:t>
            </a:r>
            <a:endParaRPr lang="en-US" altLang="zh-CN" dirty="0" smtClean="0"/>
          </a:p>
          <a:p>
            <a:pPr marL="0" indent="0">
              <a:buNone/>
            </a:pPr>
            <a:r>
              <a:rPr lang="en-US" altLang="zh-CN" dirty="0" err="1" smtClean="0"/>
              <a:t>whoami</a:t>
            </a:r>
            <a:endParaRPr lang="en-US" altLang="zh-CN" dirty="0" smtClean="0"/>
          </a:p>
          <a:p>
            <a:pPr marL="0" indent="0">
              <a:buNone/>
            </a:pPr>
            <a:r>
              <a:rPr lang="en-US" altLang="zh-CN" dirty="0" smtClean="0"/>
              <a:t>source</a:t>
            </a:r>
          </a:p>
          <a:p>
            <a:pPr marL="0" indent="0">
              <a:buNone/>
            </a:pPr>
            <a:r>
              <a:rPr lang="en-US" altLang="zh-CN" dirty="0" smtClean="0"/>
              <a:t>echo</a:t>
            </a:r>
          </a:p>
          <a:p>
            <a:pPr marL="0" indent="0">
              <a:buNone/>
            </a:pPr>
            <a:r>
              <a:rPr lang="en-US" altLang="zh-CN" dirty="0" smtClean="0"/>
              <a:t>find</a:t>
            </a:r>
          </a:p>
          <a:p>
            <a:pPr marL="0" indent="0">
              <a:buNone/>
            </a:pPr>
            <a:r>
              <a:rPr lang="en-US" altLang="zh-CN" dirty="0" smtClean="0"/>
              <a:t>grep</a:t>
            </a:r>
          </a:p>
          <a:p>
            <a:pPr marL="0" indent="0">
              <a:buNone/>
            </a:pPr>
            <a:r>
              <a:rPr lang="en-US" altLang="zh-CN" dirty="0" smtClean="0"/>
              <a:t>head/tail</a:t>
            </a:r>
          </a:p>
          <a:p>
            <a:pPr marL="0" indent="0">
              <a:buNone/>
            </a:pPr>
            <a:r>
              <a:rPr lang="en-US" altLang="zh-CN" dirty="0" smtClean="0"/>
              <a:t>more/less</a:t>
            </a:r>
          </a:p>
          <a:p>
            <a:pPr marL="0" indent="0">
              <a:buNone/>
            </a:pPr>
            <a:r>
              <a:rPr lang="en-US" altLang="zh-CN" dirty="0" err="1" smtClean="0"/>
              <a:t>rm</a:t>
            </a:r>
            <a:endParaRPr lang="en-US" altLang="zh-CN" dirty="0" smtClean="0"/>
          </a:p>
          <a:p>
            <a:pPr marL="0" indent="0">
              <a:buNone/>
            </a:pPr>
            <a:endParaRPr lang="en-US" altLang="zh-CN" dirty="0" smtClean="0"/>
          </a:p>
          <a:p>
            <a:pPr marL="0" indent="0">
              <a:buNone/>
            </a:pPr>
            <a:endParaRPr lang="zh-CN" altLang="en-US" dirty="0"/>
          </a:p>
        </p:txBody>
      </p:sp>
      <p:sp>
        <p:nvSpPr>
          <p:cNvPr id="3" name="标题 2"/>
          <p:cNvSpPr>
            <a:spLocks noGrp="1"/>
          </p:cNvSpPr>
          <p:nvPr>
            <p:ph type="title"/>
          </p:nvPr>
        </p:nvSpPr>
        <p:spPr/>
        <p:txBody>
          <a:bodyPr/>
          <a:lstStyle/>
          <a:p>
            <a:r>
              <a:rPr lang="en-US" altLang="zh-CN" dirty="0" smtClean="0"/>
              <a:t>Linux </a:t>
            </a:r>
            <a:r>
              <a:rPr lang="zh-CN" altLang="en-US" dirty="0" smtClean="0"/>
              <a:t>基础命令</a:t>
            </a:r>
            <a:endParaRPr lang="zh-CN" altLang="en-US" dirty="0"/>
          </a:p>
        </p:txBody>
      </p:sp>
      <p:sp>
        <p:nvSpPr>
          <p:cNvPr id="4" name="内容占位符 1"/>
          <p:cNvSpPr txBox="1">
            <a:spLocks/>
          </p:cNvSpPr>
          <p:nvPr/>
        </p:nvSpPr>
        <p:spPr>
          <a:xfrm>
            <a:off x="3001243" y="1053529"/>
            <a:ext cx="2088630" cy="5400675"/>
          </a:xfrm>
          <a:prstGeom prst="rect">
            <a:avLst/>
          </a:prstGeom>
        </p:spPr>
        <p:txBody>
          <a:bodyPr/>
          <a:lstStyle>
            <a:lvl1pPr marL="408291" indent="-408291" algn="l" defTabSz="1088776" rtl="0" eaLnBrk="1" latinLnBrk="0" hangingPunct="1">
              <a:lnSpc>
                <a:spcPct val="150000"/>
              </a:lnSpc>
              <a:spcBef>
                <a:spcPct val="20000"/>
              </a:spcBef>
              <a:buClr>
                <a:srgbClr val="C00000"/>
              </a:buClr>
              <a:buFont typeface="Wingdings" panose="05000000000000000000" pitchFamily="2" charset="2"/>
              <a:buChar char="n"/>
              <a:defRPr sz="1800" kern="1200">
                <a:solidFill>
                  <a:schemeClr val="tx1"/>
                </a:solidFill>
                <a:latin typeface="+mn-lt"/>
                <a:ea typeface="+mn-ea"/>
                <a:cs typeface="+mn-cs"/>
              </a:defRPr>
            </a:lvl1pPr>
            <a:lvl2pPr marL="884631" indent="-340243"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360970"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905358"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449746"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Wingdings" panose="05000000000000000000" pitchFamily="2" charset="2"/>
              <a:buNone/>
            </a:pPr>
            <a:r>
              <a:rPr lang="en-US" altLang="zh-CN" dirty="0" smtClean="0"/>
              <a:t>mv</a:t>
            </a:r>
          </a:p>
          <a:p>
            <a:pPr marL="0" indent="0">
              <a:buFont typeface="Wingdings" panose="05000000000000000000" pitchFamily="2" charset="2"/>
              <a:buNone/>
            </a:pPr>
            <a:r>
              <a:rPr lang="en-US" altLang="zh-CN" dirty="0" err="1" smtClean="0"/>
              <a:t>cp</a:t>
            </a:r>
            <a:endParaRPr lang="en-US" altLang="zh-CN" dirty="0" smtClean="0"/>
          </a:p>
          <a:p>
            <a:pPr marL="0" indent="0">
              <a:buFont typeface="Wingdings" panose="05000000000000000000" pitchFamily="2" charset="2"/>
              <a:buNone/>
            </a:pPr>
            <a:r>
              <a:rPr lang="en-US" altLang="zh-CN" dirty="0" smtClean="0"/>
              <a:t>cat</a:t>
            </a:r>
          </a:p>
          <a:p>
            <a:pPr marL="0" indent="0">
              <a:buFont typeface="Wingdings" panose="05000000000000000000" pitchFamily="2" charset="2"/>
              <a:buNone/>
            </a:pPr>
            <a:r>
              <a:rPr lang="en-US" altLang="zh-CN" dirty="0" smtClean="0"/>
              <a:t>man</a:t>
            </a:r>
          </a:p>
          <a:p>
            <a:pPr marL="0" indent="0">
              <a:buFont typeface="Wingdings" panose="05000000000000000000" pitchFamily="2" charset="2"/>
              <a:buNone/>
            </a:pPr>
            <a:r>
              <a:rPr lang="en-US" altLang="zh-CN" dirty="0" err="1" smtClean="0"/>
              <a:t>scp</a:t>
            </a:r>
            <a:endParaRPr lang="en-US" altLang="zh-CN" dirty="0" smtClean="0"/>
          </a:p>
          <a:p>
            <a:pPr marL="0" indent="0">
              <a:buFont typeface="Wingdings" panose="05000000000000000000" pitchFamily="2" charset="2"/>
              <a:buNone/>
            </a:pPr>
            <a:r>
              <a:rPr lang="en-US" altLang="zh-CN" dirty="0" err="1" smtClean="0"/>
              <a:t>chmod</a:t>
            </a:r>
            <a:endParaRPr lang="en-US" altLang="zh-CN" dirty="0" smtClean="0"/>
          </a:p>
          <a:p>
            <a:pPr marL="0" indent="0">
              <a:buFont typeface="Wingdings" panose="05000000000000000000" pitchFamily="2" charset="2"/>
              <a:buNone/>
            </a:pPr>
            <a:r>
              <a:rPr lang="en-US" altLang="zh-CN" dirty="0" err="1" smtClean="0"/>
              <a:t>chown</a:t>
            </a:r>
            <a:endParaRPr lang="en-US" altLang="zh-CN" dirty="0" smtClean="0"/>
          </a:p>
          <a:p>
            <a:pPr marL="0" indent="0">
              <a:buFont typeface="Wingdings" panose="05000000000000000000" pitchFamily="2" charset="2"/>
              <a:buNone/>
            </a:pPr>
            <a:r>
              <a:rPr lang="en-US" altLang="zh-CN" dirty="0" err="1" smtClean="0"/>
              <a:t>lsblk</a:t>
            </a:r>
            <a:endParaRPr lang="en-US" altLang="zh-CN" dirty="0" smtClean="0"/>
          </a:p>
          <a:p>
            <a:pPr marL="0" indent="0">
              <a:buFont typeface="Wingdings" panose="05000000000000000000" pitchFamily="2" charset="2"/>
              <a:buNone/>
            </a:pPr>
            <a:r>
              <a:rPr lang="en-US" altLang="zh-CN" dirty="0" err="1" smtClean="0"/>
              <a:t>df</a:t>
            </a:r>
            <a:endParaRPr lang="en-US" altLang="zh-CN" dirty="0" smtClean="0"/>
          </a:p>
          <a:p>
            <a:pPr marL="0" indent="0">
              <a:buFont typeface="Wingdings" panose="05000000000000000000" pitchFamily="2" charset="2"/>
              <a:buNone/>
            </a:pPr>
            <a:r>
              <a:rPr lang="en-US" altLang="zh-CN" dirty="0" smtClean="0"/>
              <a:t>free</a:t>
            </a:r>
            <a:endParaRPr lang="en-US" altLang="zh-CN" dirty="0"/>
          </a:p>
          <a:p>
            <a:pPr marL="0" indent="0">
              <a:buFont typeface="Wingdings" panose="05000000000000000000" pitchFamily="2" charset="2"/>
              <a:buNone/>
            </a:pPr>
            <a:r>
              <a:rPr lang="en-US" altLang="zh-CN" dirty="0" smtClean="0"/>
              <a:t>top</a:t>
            </a:r>
          </a:p>
          <a:p>
            <a:pPr marL="0" indent="0">
              <a:buFont typeface="Wingdings" panose="05000000000000000000" pitchFamily="2" charset="2"/>
              <a:buNone/>
            </a:pPr>
            <a:endParaRPr lang="en-US" altLang="zh-CN" dirty="0" smtClean="0"/>
          </a:p>
          <a:p>
            <a:pPr marL="0" indent="0">
              <a:buFont typeface="Wingdings" panose="05000000000000000000" pitchFamily="2" charset="2"/>
              <a:buNone/>
            </a:pPr>
            <a:endParaRPr lang="zh-CN" altLang="en-US" dirty="0"/>
          </a:p>
        </p:txBody>
      </p:sp>
    </p:spTree>
    <p:extLst>
      <p:ext uri="{BB962C8B-B14F-4D97-AF65-F5344CB8AC3E}">
        <p14:creationId xmlns:p14="http://schemas.microsoft.com/office/powerpoint/2010/main" val="209707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1"/>
            <a:r>
              <a:rPr lang="zh-CN" altLang="en-US" dirty="0" smtClean="0"/>
              <a:t>鸟哥的</a:t>
            </a:r>
            <a:r>
              <a:rPr lang="en-US" altLang="zh-CN" dirty="0" smtClean="0"/>
              <a:t>Linux</a:t>
            </a:r>
            <a:r>
              <a:rPr lang="zh-CN" altLang="en-US" dirty="0" smtClean="0"/>
              <a:t>私房菜</a:t>
            </a:r>
            <a:endParaRPr lang="en-US" altLang="zh-CN" dirty="0" smtClean="0"/>
          </a:p>
          <a:p>
            <a:pPr marL="544388" lvl="1" indent="0">
              <a:buNone/>
            </a:pPr>
            <a:endParaRPr lang="en-US" altLang="zh-CN" dirty="0" smtClean="0"/>
          </a:p>
          <a:p>
            <a:pPr lvl="1"/>
            <a:r>
              <a:rPr lang="zh-CN" altLang="en-US" dirty="0" smtClean="0"/>
              <a:t>培训：</a:t>
            </a:r>
            <a:r>
              <a:rPr lang="en-US" altLang="zh-CN" dirty="0" smtClean="0"/>
              <a:t>https</a:t>
            </a:r>
            <a:r>
              <a:rPr lang="en-US" altLang="zh-CN" dirty="0"/>
              <a:t>://wiki.hikvision.com.cn/pages/viewpage.action?pageId=43959414</a:t>
            </a:r>
            <a:endParaRPr lang="en-US" altLang="zh-CN" dirty="0"/>
          </a:p>
          <a:p>
            <a:endParaRPr lang="en-US" altLang="zh-CN" dirty="0"/>
          </a:p>
          <a:p>
            <a:endParaRPr lang="en-US" altLang="zh-CN" dirty="0" smtClean="0"/>
          </a:p>
          <a:p>
            <a:pPr lvl="1"/>
            <a:endParaRPr lang="zh-CN" altLang="en-US" dirty="0"/>
          </a:p>
        </p:txBody>
      </p:sp>
      <p:sp>
        <p:nvSpPr>
          <p:cNvPr id="3" name="标题 2"/>
          <p:cNvSpPr>
            <a:spLocks noGrp="1"/>
          </p:cNvSpPr>
          <p:nvPr>
            <p:ph type="title"/>
          </p:nvPr>
        </p:nvSpPr>
        <p:spPr/>
        <p:txBody>
          <a:bodyPr/>
          <a:lstStyle/>
          <a:p>
            <a:r>
              <a:rPr lang="en-US" altLang="zh-CN" dirty="0" smtClean="0"/>
              <a:t>Linux</a:t>
            </a:r>
            <a:r>
              <a:rPr lang="zh-CN" altLang="en-US" dirty="0" smtClean="0"/>
              <a:t>相关学习资料</a:t>
            </a:r>
            <a:endParaRPr lang="zh-CN" altLang="en-US" dirty="0"/>
          </a:p>
        </p:txBody>
      </p:sp>
      <p:pic>
        <p:nvPicPr>
          <p:cNvPr id="11266" name="Picture 2" descr="http://img2.imgtn.bdimg.com/it/u=3431532232,3813879900&amp;fm=214&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675" y="2971156"/>
            <a:ext cx="3600400"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2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dirty="0"/>
              <a:t>1973</a:t>
            </a:r>
            <a:r>
              <a:rPr lang="zh-CN" altLang="en-US" sz="2800" dirty="0"/>
              <a:t>年：</a:t>
            </a:r>
            <a:r>
              <a:rPr lang="en-US" altLang="zh-CN" sz="2800" dirty="0"/>
              <a:t>Unix</a:t>
            </a:r>
            <a:r>
              <a:rPr lang="zh-CN" altLang="en-US" sz="2800" dirty="0"/>
              <a:t>的正式诞生，</a:t>
            </a:r>
            <a:r>
              <a:rPr lang="en-US" altLang="zh-CN" sz="2800" b="1" dirty="0"/>
              <a:t>Ritchie</a:t>
            </a:r>
            <a:r>
              <a:rPr lang="zh-CN" altLang="en-US" sz="2800" dirty="0"/>
              <a:t>等人以</a:t>
            </a:r>
            <a:r>
              <a:rPr lang="en-US" altLang="zh-CN" sz="2800" dirty="0"/>
              <a:t>C</a:t>
            </a:r>
            <a:r>
              <a:rPr lang="zh-CN" altLang="en-US" sz="2800" dirty="0"/>
              <a:t>语言写出第一个正式</a:t>
            </a:r>
            <a:r>
              <a:rPr lang="en-US" altLang="zh-CN" sz="2800" dirty="0"/>
              <a:t>Unix</a:t>
            </a:r>
            <a:r>
              <a:rPr lang="zh-CN" altLang="en-US" sz="2800" dirty="0" smtClean="0"/>
              <a:t>核心。</a:t>
            </a:r>
            <a:endParaRPr lang="en-US" altLang="zh-CN" sz="2800" dirty="0" smtClean="0"/>
          </a:p>
          <a:p>
            <a:r>
              <a:rPr lang="en-US" altLang="zh-CN" sz="2800" dirty="0" smtClean="0"/>
              <a:t>1984</a:t>
            </a:r>
            <a:r>
              <a:rPr lang="zh-CN" altLang="en-US" sz="2800" dirty="0" smtClean="0"/>
              <a:t>年</a:t>
            </a:r>
            <a:r>
              <a:rPr lang="zh-CN" altLang="en-US" sz="2800" dirty="0"/>
              <a:t>：</a:t>
            </a:r>
            <a:r>
              <a:rPr lang="en-US" altLang="zh-CN" sz="2800" dirty="0" smtClean="0"/>
              <a:t>Richard </a:t>
            </a:r>
            <a:r>
              <a:rPr lang="en-US" altLang="zh-CN" sz="2800" dirty="0"/>
              <a:t>Stallman</a:t>
            </a:r>
            <a:r>
              <a:rPr lang="zh-CN" altLang="en-US" sz="2800" dirty="0"/>
              <a:t>面对于如此封闭的软件创作环境，发起了</a:t>
            </a:r>
            <a:r>
              <a:rPr lang="en-US" altLang="zh-CN" sz="2800" dirty="0"/>
              <a:t>GNU</a:t>
            </a:r>
            <a:r>
              <a:rPr lang="zh-CN" altLang="en-US" sz="2800" dirty="0"/>
              <a:t>源代码开放计划并制定了著名的</a:t>
            </a:r>
            <a:r>
              <a:rPr lang="en-US" altLang="zh-CN" sz="2800" dirty="0"/>
              <a:t>GPL</a:t>
            </a:r>
            <a:r>
              <a:rPr lang="zh-CN" altLang="en-US" sz="2800" dirty="0"/>
              <a:t>许可协议</a:t>
            </a:r>
            <a:r>
              <a:rPr lang="zh-CN" altLang="en-US" sz="2800" dirty="0" smtClean="0"/>
              <a:t>。</a:t>
            </a:r>
            <a:endParaRPr lang="en-US" altLang="zh-CN" sz="2800" dirty="0" smtClean="0"/>
          </a:p>
          <a:p>
            <a:r>
              <a:rPr lang="en-US" altLang="zh-CN" sz="2800" dirty="0"/>
              <a:t>1987</a:t>
            </a:r>
            <a:r>
              <a:rPr lang="zh-CN" altLang="en-US" sz="2800" dirty="0" smtClean="0"/>
              <a:t>年：</a:t>
            </a:r>
            <a:r>
              <a:rPr lang="en-US" altLang="zh-CN" sz="2800" dirty="0" smtClean="0"/>
              <a:t>GCC</a:t>
            </a:r>
            <a:r>
              <a:rPr lang="zh-CN" altLang="en-US" sz="2800" dirty="0" smtClean="0"/>
              <a:t>编译器</a:t>
            </a:r>
            <a:r>
              <a:rPr lang="zh-CN" altLang="en-US" sz="2800" dirty="0"/>
              <a:t>的发布</a:t>
            </a:r>
            <a:r>
              <a:rPr lang="zh-CN" altLang="en-US" sz="2800" dirty="0" smtClean="0"/>
              <a:t>，程序员</a:t>
            </a:r>
            <a:r>
              <a:rPr lang="zh-CN" altLang="en-US" sz="2800" dirty="0"/>
              <a:t>们可以基于该编译器编写出属于自己的开源</a:t>
            </a:r>
            <a:r>
              <a:rPr lang="zh-CN" altLang="en-US" sz="2800" dirty="0" smtClean="0"/>
              <a:t>软件</a:t>
            </a:r>
            <a:r>
              <a:rPr lang="zh-CN" altLang="en-US" sz="2800" dirty="0" smtClean="0"/>
              <a:t>。</a:t>
            </a:r>
            <a:endParaRPr lang="en-US" altLang="zh-CN" sz="2800" dirty="0" smtClean="0"/>
          </a:p>
        </p:txBody>
      </p:sp>
      <p:sp>
        <p:nvSpPr>
          <p:cNvPr id="3" name="标题 2"/>
          <p:cNvSpPr>
            <a:spLocks noGrp="1"/>
          </p:cNvSpPr>
          <p:nvPr>
            <p:ph type="title"/>
          </p:nvPr>
        </p:nvSpPr>
        <p:spPr/>
        <p:txBody>
          <a:bodyPr/>
          <a:lstStyle/>
          <a:p>
            <a:r>
              <a:rPr lang="en-US" altLang="zh-CN" dirty="0" smtClean="0"/>
              <a:t>1.1 Linux</a:t>
            </a:r>
            <a:r>
              <a:rPr lang="zh-CN" altLang="en-US" dirty="0" smtClean="0"/>
              <a:t>的发展历程</a:t>
            </a:r>
            <a:endParaRPr lang="zh-CN" altLang="en-US" dirty="0"/>
          </a:p>
        </p:txBody>
      </p:sp>
    </p:spTree>
    <p:extLst>
      <p:ext uri="{BB962C8B-B14F-4D97-AF65-F5344CB8AC3E}">
        <p14:creationId xmlns:p14="http://schemas.microsoft.com/office/powerpoint/2010/main" val="399682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en-US" altLang="zh-CN" dirty="0" smtClean="0"/>
          </a:p>
          <a:p>
            <a:r>
              <a:rPr lang="en-US" altLang="zh-CN" dirty="0" smtClean="0"/>
              <a:t>Linus </a:t>
            </a:r>
            <a:r>
              <a:rPr lang="en-US" altLang="zh-CN" dirty="0" smtClean="0"/>
              <a:t>Torvalds</a:t>
            </a:r>
          </a:p>
          <a:p>
            <a:r>
              <a:rPr lang="zh-CN" altLang="en-US" dirty="0"/>
              <a:t>颠覆世界的</a:t>
            </a:r>
            <a:r>
              <a:rPr lang="zh-CN" altLang="en-US" dirty="0" smtClean="0"/>
              <a:t>“自由主义教皇”</a:t>
            </a:r>
            <a:endParaRPr lang="en-US" altLang="zh-CN" dirty="0" smtClean="0"/>
          </a:p>
          <a:p>
            <a:r>
              <a:rPr lang="en-US" altLang="zh-CN" dirty="0" smtClean="0"/>
              <a:t>Kernel.org</a:t>
            </a:r>
            <a:r>
              <a:rPr lang="zh-CN" altLang="en-US" dirty="0" smtClean="0"/>
              <a:t>的创始人</a:t>
            </a:r>
            <a:endParaRPr lang="en-US" altLang="zh-CN" dirty="0" smtClean="0"/>
          </a:p>
          <a:p>
            <a:r>
              <a:rPr lang="zh-CN" altLang="en-US" dirty="0" smtClean="0"/>
              <a:t>使用最广泛的代码托管软件</a:t>
            </a:r>
            <a:r>
              <a:rPr lang="en-US" altLang="zh-CN" dirty="0" err="1" smtClean="0"/>
              <a:t>Git</a:t>
            </a:r>
            <a:r>
              <a:rPr lang="en-US" altLang="zh-CN" dirty="0" smtClean="0"/>
              <a:t> </a:t>
            </a:r>
            <a:r>
              <a:rPr lang="zh-CN" altLang="en-US" dirty="0" smtClean="0"/>
              <a:t>的创始人</a:t>
            </a:r>
            <a:endParaRPr lang="en-US" altLang="zh-CN" dirty="0" smtClean="0"/>
          </a:p>
          <a:p>
            <a:r>
              <a:rPr lang="en-US" altLang="zh-CN" dirty="0"/>
              <a:t>My name is Linus Torvalds and I am your </a:t>
            </a:r>
            <a:r>
              <a:rPr lang="en-US" altLang="zh-CN" dirty="0" smtClean="0"/>
              <a:t>god</a:t>
            </a:r>
          </a:p>
          <a:p>
            <a:r>
              <a:rPr lang="en-US" altLang="zh-CN" dirty="0"/>
              <a:t>Talk is cheap. Show me the code</a:t>
            </a:r>
            <a:r>
              <a:rPr lang="en-US" altLang="zh-CN" dirty="0" smtClean="0"/>
              <a:t>.</a:t>
            </a:r>
          </a:p>
          <a:p>
            <a:r>
              <a:rPr lang="zh-CN" altLang="en-US" dirty="0" smtClean="0"/>
              <a:t>顶尖程序员、黑客、</a:t>
            </a:r>
            <a:r>
              <a:rPr lang="en-US" altLang="zh-CN" dirty="0" smtClean="0"/>
              <a:t>geek</a:t>
            </a:r>
          </a:p>
          <a:p>
            <a:pPr marL="0" indent="0">
              <a:buNone/>
            </a:pPr>
            <a:endParaRPr lang="zh-CN" altLang="en-US" dirty="0"/>
          </a:p>
        </p:txBody>
      </p:sp>
      <p:sp>
        <p:nvSpPr>
          <p:cNvPr id="3" name="标题 2"/>
          <p:cNvSpPr>
            <a:spLocks noGrp="1"/>
          </p:cNvSpPr>
          <p:nvPr>
            <p:ph type="title"/>
          </p:nvPr>
        </p:nvSpPr>
        <p:spPr/>
        <p:txBody>
          <a:bodyPr/>
          <a:lstStyle/>
          <a:p>
            <a:r>
              <a:rPr lang="en-US" altLang="zh-CN" dirty="0" smtClean="0"/>
              <a:t>1.1 Linux</a:t>
            </a:r>
            <a:r>
              <a:rPr lang="zh-CN" altLang="en-US" dirty="0" smtClean="0"/>
              <a:t>的发展历程</a:t>
            </a:r>
            <a:endParaRPr lang="zh-CN" altLang="en-US" dirty="0"/>
          </a:p>
        </p:txBody>
      </p:sp>
      <p:pic>
        <p:nvPicPr>
          <p:cNvPr id="2050" name="Picture 2" descr="http://h.hiphotos.baidu.com/baike/w%3D268%3Bg%3D0/sign=c87aa59942a7d933bfa8e3759570b62e/5882b2b7d0a20cf4f664615276094b36adaf99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3811" y="1701602"/>
            <a:ext cx="2552700" cy="391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445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550" y="1089026"/>
            <a:ext cx="4050848" cy="2025734"/>
          </a:xfrm>
        </p:spPr>
        <p:style>
          <a:lnRef idx="1">
            <a:schemeClr val="accent2"/>
          </a:lnRef>
          <a:fillRef idx="2">
            <a:schemeClr val="accent2"/>
          </a:fillRef>
          <a:effectRef idx="1">
            <a:schemeClr val="accent2"/>
          </a:effectRef>
          <a:fontRef idx="minor">
            <a:schemeClr val="dk1"/>
          </a:fontRef>
        </p:style>
        <p:txBody>
          <a:bodyPr/>
          <a:lstStyle/>
          <a:p>
            <a:r>
              <a:rPr lang="zh-CN" altLang="en-US" dirty="0" smtClean="0"/>
              <a:t>自由与开放的使用与学习环境</a:t>
            </a:r>
            <a:endParaRPr lang="en-US" altLang="zh-CN" dirty="0" smtClean="0"/>
          </a:p>
          <a:p>
            <a:r>
              <a:rPr lang="zh-CN" altLang="en-US" dirty="0" smtClean="0"/>
              <a:t>配备需求低廉</a:t>
            </a:r>
            <a:endParaRPr lang="en-US" altLang="zh-CN" dirty="0" smtClean="0"/>
          </a:p>
          <a:p>
            <a:r>
              <a:rPr lang="zh-CN" altLang="en-US" dirty="0" smtClean="0"/>
              <a:t>内核功能强大而稳定</a:t>
            </a:r>
            <a:endParaRPr lang="en-US" altLang="zh-CN" dirty="0" smtClean="0"/>
          </a:p>
          <a:p>
            <a:r>
              <a:rPr lang="zh-CN" altLang="en-US" dirty="0" smtClean="0"/>
              <a:t>独立作业</a:t>
            </a:r>
            <a:endParaRPr lang="en-US" altLang="zh-CN" dirty="0" smtClean="0"/>
          </a:p>
        </p:txBody>
      </p:sp>
      <p:sp>
        <p:nvSpPr>
          <p:cNvPr id="3" name="标题 2"/>
          <p:cNvSpPr>
            <a:spLocks noGrp="1"/>
          </p:cNvSpPr>
          <p:nvPr>
            <p:ph type="title"/>
          </p:nvPr>
        </p:nvSpPr>
        <p:spPr/>
        <p:txBody>
          <a:bodyPr/>
          <a:lstStyle/>
          <a:p>
            <a:r>
              <a:rPr lang="en-US" altLang="zh-CN" dirty="0" smtClean="0"/>
              <a:t>1.2 Linux</a:t>
            </a:r>
            <a:r>
              <a:rPr lang="zh-CN" altLang="en-US" dirty="0" smtClean="0"/>
              <a:t>的特色 </a:t>
            </a:r>
            <a:r>
              <a:rPr lang="en-US" altLang="zh-CN" dirty="0" smtClean="0"/>
              <a:t>– </a:t>
            </a:r>
            <a:r>
              <a:rPr lang="zh-CN" altLang="en-US" dirty="0" smtClean="0"/>
              <a:t>优缺点</a:t>
            </a:r>
            <a:endParaRPr lang="zh-CN" altLang="en-US" dirty="0"/>
          </a:p>
        </p:txBody>
      </p:sp>
      <p:sp>
        <p:nvSpPr>
          <p:cNvPr id="5" name="内容占位符 1"/>
          <p:cNvSpPr txBox="1">
            <a:spLocks/>
          </p:cNvSpPr>
          <p:nvPr/>
        </p:nvSpPr>
        <p:spPr>
          <a:xfrm>
            <a:off x="7786212" y="4858648"/>
            <a:ext cx="3306929" cy="1378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lstStyle>
            <a:lvl1pPr marL="408291" indent="-408291" algn="l" defTabSz="1088776" rtl="0" eaLnBrk="1" latinLnBrk="0" hangingPunct="1">
              <a:lnSpc>
                <a:spcPct val="150000"/>
              </a:lnSpc>
              <a:spcBef>
                <a:spcPct val="20000"/>
              </a:spcBef>
              <a:buClr>
                <a:srgbClr val="C00000"/>
              </a:buClr>
              <a:buFont typeface="Wingdings" panose="05000000000000000000" pitchFamily="2" charset="2"/>
              <a:buChar char="n"/>
              <a:defRPr sz="1800" kern="1200">
                <a:solidFill>
                  <a:schemeClr val="tx1"/>
                </a:solidFill>
                <a:latin typeface="+mn-lt"/>
                <a:ea typeface="+mn-ea"/>
                <a:cs typeface="+mn-cs"/>
              </a:defRPr>
            </a:lvl1pPr>
            <a:lvl2pPr marL="884631" indent="-340243"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360970"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905358"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449746" indent="-272194" algn="l" defTabSz="1088776"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zh-CN" altLang="en-US" dirty="0" smtClean="0"/>
              <a:t>开源软件的不确定性</a:t>
            </a:r>
            <a:endParaRPr lang="en-US" altLang="zh-CN" dirty="0" smtClean="0"/>
          </a:p>
          <a:p>
            <a:r>
              <a:rPr lang="zh-CN" altLang="en-US" dirty="0" smtClean="0"/>
              <a:t>游戏的支持度不足</a:t>
            </a:r>
            <a:endParaRPr lang="en-US" altLang="zh-CN" dirty="0" smtClean="0"/>
          </a:p>
          <a:p>
            <a:r>
              <a:rPr lang="zh-CN" altLang="en-US" dirty="0" smtClean="0"/>
              <a:t>专业软件的支持度不足</a:t>
            </a:r>
            <a:endParaRPr lang="zh-CN" altLang="en-US"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807" y="729494"/>
            <a:ext cx="2714178" cy="3079336"/>
          </a:xfrm>
          <a:prstGeom prst="rect">
            <a:avLst/>
          </a:prstGeom>
        </p:spPr>
      </p:pic>
      <p:sp>
        <p:nvSpPr>
          <p:cNvPr id="9" name="线形标注 2(带强调线) 8"/>
          <p:cNvSpPr/>
          <p:nvPr/>
        </p:nvSpPr>
        <p:spPr>
          <a:xfrm>
            <a:off x="4949959" y="1089026"/>
            <a:ext cx="1147629" cy="599917"/>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特色</a:t>
            </a:r>
            <a:endParaRPr lang="zh-CN" altLang="en-US" dirty="0"/>
          </a:p>
        </p:txBody>
      </p:sp>
      <p:sp>
        <p:nvSpPr>
          <p:cNvPr id="10" name="椭圆形标注 9"/>
          <p:cNvSpPr/>
          <p:nvPr/>
        </p:nvSpPr>
        <p:spPr>
          <a:xfrm>
            <a:off x="5242492" y="2349167"/>
            <a:ext cx="1552673" cy="675076"/>
          </a:xfrm>
          <a:prstGeom prst="wedgeEllipse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优点</a:t>
            </a:r>
            <a:endParaRPr lang="zh-CN" altLang="en-US" dirty="0"/>
          </a:p>
        </p:txBody>
      </p:sp>
      <p:sp>
        <p:nvSpPr>
          <p:cNvPr id="11" name="椭圆形标注 10"/>
          <p:cNvSpPr/>
          <p:nvPr/>
        </p:nvSpPr>
        <p:spPr>
          <a:xfrm>
            <a:off x="9157927" y="3996201"/>
            <a:ext cx="1552673" cy="675076"/>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缺</a:t>
            </a:r>
            <a:r>
              <a:rPr lang="zh-CN" altLang="en-US" dirty="0" smtClean="0"/>
              <a:t>点</a:t>
            </a:r>
            <a:endParaRPr lang="zh-CN" alt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71" y="3610873"/>
            <a:ext cx="2828925"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721323" y="3610873"/>
            <a:ext cx="3240360" cy="2677656"/>
          </a:xfrm>
          <a:prstGeom prst="rect">
            <a:avLst/>
          </a:prstGeom>
          <a:noFill/>
        </p:spPr>
        <p:txBody>
          <a:bodyPr wrap="square" rtlCol="0">
            <a:spAutoFit/>
          </a:bodyPr>
          <a:lstStyle/>
          <a:p>
            <a:pPr marL="342900" indent="-342900">
              <a:buFont typeface="Arial" panose="020B0604020202020204" pitchFamily="34" charset="0"/>
              <a:buChar char="•"/>
            </a:pPr>
            <a:r>
              <a:rPr lang="zh-CN" altLang="en-US" dirty="0" smtClean="0"/>
              <a:t>价格低廉</a:t>
            </a:r>
            <a:endParaRPr lang="en-US" altLang="zh-CN" dirty="0" smtClean="0"/>
          </a:p>
          <a:p>
            <a:pPr marL="342900" indent="-342900">
              <a:buFont typeface="Arial" panose="020B0604020202020204" pitchFamily="34" charset="0"/>
              <a:buChar char="•"/>
            </a:pPr>
            <a:r>
              <a:rPr lang="zh-CN" altLang="en-US" dirty="0" smtClean="0"/>
              <a:t>安全性高</a:t>
            </a:r>
            <a:endParaRPr lang="en-US" altLang="zh-CN" dirty="0" smtClean="0"/>
          </a:p>
          <a:p>
            <a:pPr marL="342900" indent="-342900">
              <a:buFont typeface="Arial" panose="020B0604020202020204" pitchFamily="34" charset="0"/>
              <a:buChar char="•"/>
            </a:pPr>
            <a:r>
              <a:rPr lang="zh-CN" altLang="en-US" dirty="0" smtClean="0"/>
              <a:t>硬件要求低</a:t>
            </a:r>
            <a:endParaRPr lang="en-US" altLang="zh-CN" dirty="0" smtClean="0"/>
          </a:p>
          <a:p>
            <a:pPr marL="342900" indent="-342900">
              <a:buFont typeface="Arial" panose="020B0604020202020204" pitchFamily="34" charset="0"/>
              <a:buChar char="•"/>
            </a:pPr>
            <a:r>
              <a:rPr lang="zh-CN" altLang="en-US" dirty="0" smtClean="0"/>
              <a:t>开发社区活跃度高</a:t>
            </a:r>
            <a:endParaRPr lang="en-US" altLang="zh-CN" dirty="0" smtClean="0"/>
          </a:p>
          <a:p>
            <a:pPr marL="342900" indent="-342900">
              <a:buFont typeface="Arial" panose="020B0604020202020204" pitchFamily="34" charset="0"/>
              <a:buChar char="•"/>
            </a:pPr>
            <a:r>
              <a:rPr lang="zh-CN" altLang="en-US" dirty="0"/>
              <a:t>顺应</a:t>
            </a:r>
            <a:r>
              <a:rPr lang="en-US" altLang="zh-CN" dirty="0" smtClean="0"/>
              <a:t>x86</a:t>
            </a:r>
            <a:r>
              <a:rPr lang="zh-CN" altLang="en-US" dirty="0" smtClean="0"/>
              <a:t>架构</a:t>
            </a:r>
            <a:endParaRPr lang="en-US" altLang="zh-CN" dirty="0" smtClean="0"/>
          </a:p>
          <a:p>
            <a:pPr marL="342900" indent="-342900">
              <a:buFont typeface="Arial" panose="020B0604020202020204" pitchFamily="34" charset="0"/>
              <a:buChar char="•"/>
            </a:pPr>
            <a:r>
              <a:rPr lang="zh-CN" altLang="en-US" dirty="0" smtClean="0"/>
              <a:t>可以任意裁剪</a:t>
            </a:r>
            <a:endParaRPr lang="en-US" altLang="zh-CN" dirty="0" smtClean="0"/>
          </a:p>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endParaRPr lang="zh-CN" altLang="en-US" dirty="0"/>
          </a:p>
        </p:txBody>
      </p:sp>
    </p:spTree>
    <p:extLst>
      <p:ext uri="{BB962C8B-B14F-4D97-AF65-F5344CB8AC3E}">
        <p14:creationId xmlns:p14="http://schemas.microsoft.com/office/powerpoint/2010/main" val="164671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
                                  </p:stCondLst>
                                  <p:childTnLst>
                                    <p:set>
                                      <p:cBhvr>
                                        <p:cTn id="10" dur="1" fill="hold">
                                          <p:stCondLst>
                                            <p:cond delay="0"/>
                                          </p:stCondLst>
                                        </p:cTn>
                                        <p:tgtEl>
                                          <p:spTgt spid="2">
                                            <p:bg/>
                                          </p:spTgt>
                                        </p:tgtEl>
                                        <p:attrNameLst>
                                          <p:attrName>style.visibility</p:attrName>
                                        </p:attrNameLst>
                                      </p:cBhvr>
                                      <p:to>
                                        <p:strVal val="visible"/>
                                      </p:to>
                                    </p:set>
                                  </p:childTnLst>
                                </p:cTn>
                              </p:par>
                              <p:par>
                                <p:cTn id="11" presetID="1" presetClass="entr" presetSubtype="0" fill="hold" grpId="0" nodeType="withEffect">
                                  <p:stCondLst>
                                    <p:cond delay="10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grpId="0" nodeType="withEffect">
                                  <p:stCondLst>
                                    <p:cond delay="10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10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10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5"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549" y="2529694"/>
            <a:ext cx="11521677" cy="3960006"/>
          </a:xfrm>
        </p:spPr>
        <p:txBody>
          <a:bodyPr/>
          <a:lstStyle/>
          <a:p>
            <a:pPr marL="0" indent="0">
              <a:buNone/>
            </a:pPr>
            <a:r>
              <a:rPr lang="zh-CN" altLang="en-US" dirty="0" smtClean="0"/>
              <a:t>六种开源许可证</a:t>
            </a:r>
            <a:endParaRPr lang="en-US" altLang="zh-CN" dirty="0" smtClean="0"/>
          </a:p>
          <a:p>
            <a:r>
              <a:rPr lang="en-US" altLang="zh-CN" b="1" dirty="0" smtClean="0"/>
              <a:t>GPL</a:t>
            </a:r>
            <a:r>
              <a:rPr lang="zh-CN" altLang="en-US" b="1" dirty="0"/>
              <a:t>许可协议</a:t>
            </a:r>
            <a:r>
              <a:rPr lang="en-US" altLang="zh-CN" b="1" dirty="0"/>
              <a:t>(GNU General Public License</a:t>
            </a:r>
            <a:r>
              <a:rPr lang="en-US" altLang="zh-CN" b="1" dirty="0" smtClean="0"/>
              <a:t>)</a:t>
            </a:r>
          </a:p>
          <a:p>
            <a:r>
              <a:rPr lang="en-US" altLang="zh-CN" dirty="0" smtClean="0"/>
              <a:t>LGPL</a:t>
            </a:r>
            <a:r>
              <a:rPr lang="zh-CN" altLang="en-US" dirty="0" smtClean="0"/>
              <a:t>许可协议</a:t>
            </a:r>
            <a:r>
              <a:rPr lang="en-US" altLang="zh-CN" dirty="0" smtClean="0"/>
              <a:t>(Lesser </a:t>
            </a:r>
            <a:r>
              <a:rPr lang="en-US" altLang="zh-CN" dirty="0"/>
              <a:t>General Public </a:t>
            </a:r>
            <a:r>
              <a:rPr lang="en-US" altLang="zh-CN" dirty="0" smtClean="0"/>
              <a:t>License)</a:t>
            </a:r>
          </a:p>
          <a:p>
            <a:r>
              <a:rPr lang="en-US" altLang="zh-CN" dirty="0"/>
              <a:t>BSD</a:t>
            </a:r>
            <a:r>
              <a:rPr lang="zh-CN" altLang="en-US" dirty="0"/>
              <a:t>许可协议</a:t>
            </a:r>
            <a:r>
              <a:rPr lang="en-US" altLang="zh-CN" dirty="0"/>
              <a:t>(Berkeley Software Distribution</a:t>
            </a:r>
            <a:r>
              <a:rPr lang="en-US" altLang="zh-CN" dirty="0" smtClean="0"/>
              <a:t>)</a:t>
            </a:r>
          </a:p>
          <a:p>
            <a:r>
              <a:rPr lang="en-US" altLang="zh-CN" b="1" dirty="0" smtClean="0"/>
              <a:t>Apache</a:t>
            </a:r>
            <a:r>
              <a:rPr lang="zh-CN" altLang="en-US" b="1" dirty="0"/>
              <a:t>许可协议（</a:t>
            </a:r>
            <a:r>
              <a:rPr lang="en-US" altLang="zh-CN" b="1" dirty="0"/>
              <a:t>Apache </a:t>
            </a:r>
            <a:r>
              <a:rPr lang="en-US" altLang="zh-CN" b="1" dirty="0" smtClean="0"/>
              <a:t>License </a:t>
            </a:r>
            <a:r>
              <a:rPr lang="en-US" altLang="zh-CN" b="1" dirty="0"/>
              <a:t>Version</a:t>
            </a:r>
            <a:r>
              <a:rPr lang="zh-CN" altLang="en-US" b="1" dirty="0" smtClean="0"/>
              <a:t>）</a:t>
            </a:r>
            <a:endParaRPr lang="en-US" altLang="zh-CN" b="1" dirty="0" smtClean="0"/>
          </a:p>
          <a:p>
            <a:r>
              <a:rPr lang="en-US" altLang="zh-CN" dirty="0" smtClean="0"/>
              <a:t>MPL</a:t>
            </a:r>
            <a:r>
              <a:rPr lang="zh-CN" altLang="en-US" dirty="0"/>
              <a:t>许可协议（</a:t>
            </a:r>
            <a:r>
              <a:rPr lang="en-US" altLang="zh-CN" dirty="0"/>
              <a:t>The Mozilla Public License</a:t>
            </a:r>
            <a:r>
              <a:rPr lang="zh-CN" altLang="en-US" dirty="0" smtClean="0"/>
              <a:t>）</a:t>
            </a:r>
            <a:endParaRPr lang="en-US" altLang="zh-CN" dirty="0" smtClean="0"/>
          </a:p>
          <a:p>
            <a:r>
              <a:rPr lang="en-US" altLang="zh-CN" dirty="0" smtClean="0"/>
              <a:t>MIT</a:t>
            </a:r>
            <a:r>
              <a:rPr lang="zh-CN" altLang="en-US" dirty="0"/>
              <a:t>许可协议（</a:t>
            </a:r>
            <a:r>
              <a:rPr lang="en-US" altLang="zh-CN" dirty="0"/>
              <a:t>Massachusetts Institute of Technology</a:t>
            </a:r>
            <a:r>
              <a:rPr lang="zh-CN" altLang="en-US" dirty="0" smtClean="0"/>
              <a:t>）</a:t>
            </a:r>
            <a:endParaRPr lang="en-US" altLang="zh-CN" dirty="0" smtClean="0"/>
          </a:p>
          <a:p>
            <a:pPr marL="0" indent="0">
              <a:buNone/>
            </a:pPr>
            <a:r>
              <a:rPr lang="zh-CN" altLang="en-US" dirty="0" smtClean="0"/>
              <a:t>详见：</a:t>
            </a:r>
            <a:r>
              <a:rPr lang="en-US" altLang="zh-CN" dirty="0">
                <a:hlinkClick r:id="rId3"/>
              </a:rPr>
              <a:t>http://blog.csdn.net/testcs_dn/article/details/38496107</a:t>
            </a:r>
            <a:endParaRPr lang="en-US" altLang="zh-CN" dirty="0" smtClean="0"/>
          </a:p>
        </p:txBody>
      </p:sp>
      <p:sp>
        <p:nvSpPr>
          <p:cNvPr id="3" name="标题 2"/>
          <p:cNvSpPr>
            <a:spLocks noGrp="1"/>
          </p:cNvSpPr>
          <p:nvPr>
            <p:ph type="title"/>
          </p:nvPr>
        </p:nvSpPr>
        <p:spPr/>
        <p:txBody>
          <a:bodyPr/>
          <a:lstStyle/>
          <a:p>
            <a:r>
              <a:rPr lang="en-US" altLang="zh-CN" dirty="0" smtClean="0"/>
              <a:t>1.2 Linux</a:t>
            </a:r>
            <a:r>
              <a:rPr lang="zh-CN" altLang="en-US" dirty="0" smtClean="0"/>
              <a:t>的特色 </a:t>
            </a:r>
            <a:r>
              <a:rPr lang="en-US" altLang="zh-CN" dirty="0" smtClean="0"/>
              <a:t>- </a:t>
            </a:r>
            <a:r>
              <a:rPr lang="zh-CN" altLang="en-US" dirty="0" smtClean="0"/>
              <a:t>开</a:t>
            </a:r>
            <a:r>
              <a:rPr lang="zh-CN" altLang="en-US" dirty="0"/>
              <a:t>源</a:t>
            </a:r>
            <a:r>
              <a:rPr lang="zh-CN" altLang="en-US" dirty="0" smtClean="0"/>
              <a:t>软件</a:t>
            </a:r>
            <a:endParaRPr lang="zh-CN" altLang="en-US" dirty="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2572" y="1674599"/>
            <a:ext cx="6120680" cy="3825425"/>
          </a:xfrm>
          <a:prstGeom prst="rect">
            <a:avLst/>
          </a:prstGeom>
        </p:spPr>
      </p:pic>
      <p:sp>
        <p:nvSpPr>
          <p:cNvPr id="8" name="矩形 7"/>
          <p:cNvSpPr/>
          <p:nvPr/>
        </p:nvSpPr>
        <p:spPr>
          <a:xfrm>
            <a:off x="433831" y="1170686"/>
            <a:ext cx="9129141" cy="41549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dirty="0"/>
              <a:t>开源软件的特性：</a:t>
            </a:r>
            <a:r>
              <a:rPr lang="zh-CN" altLang="en-US" dirty="0">
                <a:solidFill>
                  <a:srgbClr val="FF0000"/>
                </a:solidFill>
              </a:rPr>
              <a:t>使用自由、修改自由、重新发布自由、创建衍生品的自由</a:t>
            </a:r>
            <a:endParaRPr lang="en-US" altLang="zh-CN" dirty="0">
              <a:solidFill>
                <a:srgbClr val="FF0000"/>
              </a:solidFill>
            </a:endParaRPr>
          </a:p>
        </p:txBody>
      </p:sp>
    </p:spTree>
    <p:extLst>
      <p:ext uri="{BB962C8B-B14F-4D97-AF65-F5344CB8AC3E}">
        <p14:creationId xmlns:p14="http://schemas.microsoft.com/office/powerpoint/2010/main" val="3784460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内核</a:t>
            </a:r>
            <a:endParaRPr lang="en-US" altLang="zh-CN" dirty="0" smtClean="0"/>
          </a:p>
          <a:p>
            <a:r>
              <a:rPr lang="en-US" altLang="zh-CN" dirty="0" smtClean="0"/>
              <a:t>Shell</a:t>
            </a:r>
          </a:p>
          <a:p>
            <a:r>
              <a:rPr lang="zh-CN" altLang="en-US" dirty="0" smtClean="0"/>
              <a:t>文件系统</a:t>
            </a:r>
            <a:endParaRPr lang="en-US" altLang="zh-CN" dirty="0" smtClean="0"/>
          </a:p>
          <a:p>
            <a:r>
              <a:rPr lang="zh-CN" altLang="en-US" dirty="0" smtClean="0"/>
              <a:t>应用程序</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marL="0" indent="0">
              <a:buNone/>
            </a:pPr>
            <a:endParaRPr lang="en-US" altLang="zh-CN" dirty="0" smtClean="0"/>
          </a:p>
        </p:txBody>
      </p:sp>
      <p:sp>
        <p:nvSpPr>
          <p:cNvPr id="3" name="标题 2"/>
          <p:cNvSpPr>
            <a:spLocks noGrp="1"/>
          </p:cNvSpPr>
          <p:nvPr>
            <p:ph type="title"/>
          </p:nvPr>
        </p:nvSpPr>
        <p:spPr/>
        <p:txBody>
          <a:bodyPr/>
          <a:lstStyle/>
          <a:p>
            <a:r>
              <a:rPr lang="en-US" altLang="zh-CN" dirty="0" smtClean="0"/>
              <a:t>1.3 Linux</a:t>
            </a:r>
            <a:r>
              <a:rPr lang="zh-CN" altLang="en-US" dirty="0" smtClean="0"/>
              <a:t>的系统层次结构</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242" y="1089025"/>
            <a:ext cx="4725525" cy="4690083"/>
          </a:xfrm>
          <a:prstGeom prst="rect">
            <a:avLst/>
          </a:prstGeom>
        </p:spPr>
      </p:pic>
    </p:spTree>
    <p:extLst>
      <p:ext uri="{BB962C8B-B14F-4D97-AF65-F5344CB8AC3E}">
        <p14:creationId xmlns:p14="http://schemas.microsoft.com/office/powerpoint/2010/main" val="3213076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Kernel</a:t>
            </a:r>
          </a:p>
          <a:p>
            <a:pPr marL="0" indent="0">
              <a:buNone/>
            </a:pPr>
            <a:r>
              <a:rPr lang="en-US" altLang="zh-CN" dirty="0" smtClean="0"/>
              <a:t>Kernel: </a:t>
            </a:r>
            <a:r>
              <a:rPr lang="zh-CN" altLang="en-US" dirty="0" smtClean="0"/>
              <a:t>内核，即</a:t>
            </a:r>
            <a:r>
              <a:rPr lang="en-US" altLang="zh-CN" dirty="0" smtClean="0"/>
              <a:t>Linux</a:t>
            </a:r>
            <a:r>
              <a:rPr lang="zh-CN" altLang="en-US" dirty="0" smtClean="0"/>
              <a:t>系统中最核心的部分，与硬件直接打交道的部分。</a:t>
            </a:r>
            <a:endParaRPr lang="en-US" altLang="zh-CN" dirty="0" smtClean="0"/>
          </a:p>
          <a:p>
            <a:pPr marL="0" indent="0">
              <a:buNone/>
            </a:pPr>
            <a:r>
              <a:rPr lang="en-US" altLang="zh-CN" dirty="0" smtClean="0"/>
              <a:t>            </a:t>
            </a:r>
            <a:r>
              <a:rPr lang="zh-CN" altLang="en-US" dirty="0" smtClean="0"/>
              <a:t>包括：内存管理、驱动代码、进程间通信、网络协议等所有一个操作系统所需要的功能。</a:t>
            </a:r>
            <a:endParaRPr lang="en-US" altLang="zh-CN" dirty="0" smtClean="0"/>
          </a:p>
          <a:p>
            <a:pPr marL="0" indent="0">
              <a:buNone/>
            </a:pPr>
            <a:endParaRPr lang="en-US" altLang="zh-CN" dirty="0"/>
          </a:p>
          <a:p>
            <a:r>
              <a:rPr lang="en-US" altLang="zh-CN" dirty="0" smtClean="0"/>
              <a:t>Kernel.org</a:t>
            </a:r>
          </a:p>
          <a:p>
            <a:pPr marL="0" indent="0">
              <a:buNone/>
            </a:pPr>
            <a:r>
              <a:rPr lang="en-US" altLang="zh-CN" dirty="0" err="1" smtClean="0"/>
              <a:t>Longterm</a:t>
            </a:r>
            <a:r>
              <a:rPr lang="zh-CN" altLang="en-US" dirty="0" smtClean="0"/>
              <a:t>：长期维护版</a:t>
            </a:r>
            <a:endParaRPr lang="en-US" altLang="zh-CN" dirty="0" smtClean="0"/>
          </a:p>
          <a:p>
            <a:pPr marL="0" indent="0">
              <a:buNone/>
            </a:pPr>
            <a:r>
              <a:rPr lang="en-US" altLang="zh-CN" dirty="0" smtClean="0"/>
              <a:t>Stable:</a:t>
            </a:r>
            <a:r>
              <a:rPr lang="zh-CN" altLang="en-US" dirty="0" smtClean="0"/>
              <a:t>稳定版</a:t>
            </a:r>
            <a:endParaRPr lang="en-US" altLang="zh-CN" dirty="0" smtClean="0"/>
          </a:p>
          <a:p>
            <a:pPr marL="0" indent="0">
              <a:buNone/>
            </a:pPr>
            <a:r>
              <a:rPr lang="zh-CN" altLang="en-US" dirty="0" smtClean="0"/>
              <a:t>版本号之间的区别在于特性的区别。</a:t>
            </a:r>
            <a:endParaRPr lang="en-US" altLang="zh-CN" dirty="0" smtClean="0"/>
          </a:p>
          <a:p>
            <a:pPr marL="0" indent="0">
              <a:buNone/>
            </a:pPr>
            <a:endParaRPr lang="en-US" altLang="zh-CN" dirty="0"/>
          </a:p>
        </p:txBody>
      </p:sp>
      <p:sp>
        <p:nvSpPr>
          <p:cNvPr id="3" name="标题 2"/>
          <p:cNvSpPr>
            <a:spLocks noGrp="1"/>
          </p:cNvSpPr>
          <p:nvPr>
            <p:ph type="title"/>
          </p:nvPr>
        </p:nvSpPr>
        <p:spPr/>
        <p:txBody>
          <a:bodyPr/>
          <a:lstStyle/>
          <a:p>
            <a:r>
              <a:rPr lang="en-US" altLang="zh-CN" dirty="0" smtClean="0"/>
              <a:t>1.3 Kernel</a:t>
            </a:r>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611" y="2557925"/>
            <a:ext cx="4894882" cy="3941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1077584"/>
      </p:ext>
    </p:extLst>
  </p:cSld>
  <p:clrMapOvr>
    <a:masterClrMapping/>
  </p:clrMapOvr>
</p:sld>
</file>

<file path=ppt/theme/theme1.xml><?xml version="1.0" encoding="utf-8"?>
<a:theme xmlns:a="http://schemas.openxmlformats.org/drawingml/2006/main" name="1.Linux基础知识-安装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1.Linux基础知识-安装篇</Template>
  <TotalTime>0</TotalTime>
  <Words>3252</Words>
  <Application>Microsoft Office PowerPoint</Application>
  <PresentationFormat>自定义</PresentationFormat>
  <Paragraphs>338</Paragraphs>
  <Slides>31</Slides>
  <Notes>22</Notes>
  <HiddenSlides>0</HiddenSlides>
  <MMClips>2</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33" baseType="lpstr">
      <vt:lpstr>1.Linux基础知识-安装篇</vt:lpstr>
      <vt:lpstr>包装程序外壳对象</vt:lpstr>
      <vt:lpstr>Linux基础知识</vt:lpstr>
      <vt:lpstr>PowerPoint 演示文稿</vt:lpstr>
      <vt:lpstr>Linux是什么</vt:lpstr>
      <vt:lpstr>1.1 Linux的发展历程</vt:lpstr>
      <vt:lpstr>1.1 Linux的发展历程</vt:lpstr>
      <vt:lpstr>1.2 Linux的特色 – 优缺点</vt:lpstr>
      <vt:lpstr>1.2 Linux的特色 - 开源软件</vt:lpstr>
      <vt:lpstr>1.3 Linux的系统层次结构</vt:lpstr>
      <vt:lpstr>1.3 Kernel</vt:lpstr>
      <vt:lpstr>1.3 Linux发行版 CentOS</vt:lpstr>
      <vt:lpstr>1.3 Linux 发行版 CentOS 7</vt:lpstr>
      <vt:lpstr>1.4 Linux 发行版 Ubuntu 16.04 LTS</vt:lpstr>
      <vt:lpstr>1.4 其他Linux 发行版</vt:lpstr>
      <vt:lpstr>PowerPoint 演示文稿</vt:lpstr>
      <vt:lpstr>CentOS安装</vt:lpstr>
      <vt:lpstr>2.1.1 VMWare Workstation</vt:lpstr>
      <vt:lpstr>2.1.2 虚报机的创建与配置</vt:lpstr>
      <vt:lpstr>2.2.1 CentOS 7的安装 – 准备工作</vt:lpstr>
      <vt:lpstr>2.2.1 CentOS 7的安装</vt:lpstr>
      <vt:lpstr>2.2.2 CentOS的配置</vt:lpstr>
      <vt:lpstr>2.3.1 CentOS软件管理 – RPM软件包</vt:lpstr>
      <vt:lpstr>2.3.1 CentOS软件管理-RPM软件包</vt:lpstr>
      <vt:lpstr>2.3.2 CentOS软件管理 – Yum软件仓库</vt:lpstr>
      <vt:lpstr>2.3.2 CentOS软件管理 – 光盘源</vt:lpstr>
      <vt:lpstr>2.3.2 CentOS软件管理-公司源</vt:lpstr>
      <vt:lpstr>2.3.2 CentOS软件管理 – 常用Yum命令</vt:lpstr>
      <vt:lpstr>PowerPoint 演示文稿</vt:lpstr>
      <vt:lpstr>远程终端工具</vt:lpstr>
      <vt:lpstr>Xmanager - XShell</vt:lpstr>
      <vt:lpstr>Linux 基础命令</vt:lpstr>
      <vt:lpstr>Linux相关学习资料</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2017-07-11T08:45:50Z</dcterms:created>
  <dcterms:modified xsi:type="dcterms:W3CDTF">2017-07-17T09:29:09Z</dcterms:modified>
</cp:coreProperties>
</file>